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ink/ink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47" r:id="rId2"/>
    <p:sldId id="256" r:id="rId3"/>
    <p:sldId id="6139" r:id="rId4"/>
    <p:sldId id="6136" r:id="rId5"/>
    <p:sldId id="6142" r:id="rId6"/>
    <p:sldId id="6148" r:id="rId7"/>
    <p:sldId id="6143" r:id="rId8"/>
    <p:sldId id="6144" r:id="rId9"/>
    <p:sldId id="6151" r:id="rId10"/>
    <p:sldId id="6145" r:id="rId11"/>
    <p:sldId id="6149" r:id="rId12"/>
    <p:sldId id="6140" r:id="rId13"/>
    <p:sldId id="6150" r:id="rId14"/>
    <p:sldId id="6147" r:id="rId15"/>
    <p:sldId id="6146" r:id="rId16"/>
    <p:sldId id="6157" r:id="rId17"/>
    <p:sldId id="6163" r:id="rId18"/>
    <p:sldId id="6159" r:id="rId19"/>
    <p:sldId id="6161" r:id="rId20"/>
    <p:sldId id="6152" r:id="rId21"/>
    <p:sldId id="6164" r:id="rId22"/>
    <p:sldId id="6160" r:id="rId23"/>
    <p:sldId id="6167" r:id="rId24"/>
    <p:sldId id="6165" r:id="rId25"/>
    <p:sldId id="6162" r:id="rId26"/>
    <p:sldId id="6169" r:id="rId27"/>
    <p:sldId id="6168" r:id="rId28"/>
    <p:sldId id="6172" r:id="rId29"/>
    <p:sldId id="6173" r:id="rId30"/>
    <p:sldId id="6174" r:id="rId31"/>
    <p:sldId id="6175" r:id="rId32"/>
    <p:sldId id="6178" r:id="rId33"/>
    <p:sldId id="6179" r:id="rId34"/>
    <p:sldId id="6177" r:id="rId35"/>
    <p:sldId id="6181" r:id="rId36"/>
    <p:sldId id="6180" r:id="rId37"/>
    <p:sldId id="6185" r:id="rId38"/>
    <p:sldId id="6187" r:id="rId39"/>
    <p:sldId id="34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D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43BBB5-F43E-433D-98AF-A577DCC95F71}" v="451" dt="2025-06-04T16:52:40.149"/>
    <p1510:client id="{B70E17E1-70F9-4605-3033-09287E41B66A}" v="82" dt="2025-06-04T09:33:00.917"/>
    <p1510:client id="{F0F55AF5-2B95-1AFE-DE2B-A59E2841E05A}" v="48" dt="2025-06-04T10:11:08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elbouknify" userId="S::ielbouknify_gmail.com#ext#@universiteittwente.onmicrosoft.com::3d402cdd-c735-4cd1-945e-e8dff613ddf2" providerId="AD" clId="Web-{15E0F378-C6BD-EEC7-0016-2A3364AEF7B3}"/>
    <pc:docChg chg="addSld modSld">
      <pc:chgData name="ielbouknify" userId="S::ielbouknify_gmail.com#ext#@universiteittwente.onmicrosoft.com::3d402cdd-c735-4cd1-945e-e8dff613ddf2" providerId="AD" clId="Web-{15E0F378-C6BD-EEC7-0016-2A3364AEF7B3}" dt="2025-04-23T18:39:22.572" v="33" actId="1076"/>
      <pc:docMkLst>
        <pc:docMk/>
      </pc:docMkLst>
      <pc:sldChg chg="addSp delSp modSp new">
        <pc:chgData name="ielbouknify" userId="S::ielbouknify_gmail.com#ext#@universiteittwente.onmicrosoft.com::3d402cdd-c735-4cd1-945e-e8dff613ddf2" providerId="AD" clId="Web-{15E0F378-C6BD-EEC7-0016-2A3364AEF7B3}" dt="2025-04-23T18:39:03.837" v="26" actId="1076"/>
        <pc:sldMkLst>
          <pc:docMk/>
          <pc:sldMk cId="319111570" sldId="6153"/>
        </pc:sldMkLst>
      </pc:sldChg>
      <pc:sldChg chg="addSp delSp modSp new">
        <pc:chgData name="ielbouknify" userId="S::ielbouknify_gmail.com#ext#@universiteittwente.onmicrosoft.com::3d402cdd-c735-4cd1-945e-e8dff613ddf2" providerId="AD" clId="Web-{15E0F378-C6BD-EEC7-0016-2A3364AEF7B3}" dt="2025-04-23T18:39:22.572" v="33" actId="1076"/>
        <pc:sldMkLst>
          <pc:docMk/>
          <pc:sldMk cId="2130753243" sldId="6154"/>
        </pc:sldMkLst>
      </pc:sldChg>
    </pc:docChg>
  </pc:docChgLst>
  <pc:docChgLst>
    <pc:chgData name="ielbouknify" userId="S::ielbouknify_gmail.com#ext#@universiteittwente.onmicrosoft.com::3d402cdd-c735-4cd1-945e-e8dff613ddf2" providerId="AD" clId="Web-{DF2B3CA5-2570-C051-CCAF-0AA82BA96C7D}"/>
    <pc:docChg chg="modSld">
      <pc:chgData name="ielbouknify" userId="S::ielbouknify_gmail.com#ext#@universiteittwente.onmicrosoft.com::3d402cdd-c735-4cd1-945e-e8dff613ddf2" providerId="AD" clId="Web-{DF2B3CA5-2570-C051-CCAF-0AA82BA96C7D}" dt="2025-03-20T08:06:59.706" v="21" actId="20577"/>
      <pc:docMkLst>
        <pc:docMk/>
      </pc:docMkLst>
      <pc:sldChg chg="addSp delSp modSp">
        <pc:chgData name="ielbouknify" userId="S::ielbouknify_gmail.com#ext#@universiteittwente.onmicrosoft.com::3d402cdd-c735-4cd1-945e-e8dff613ddf2" providerId="AD" clId="Web-{DF2B3CA5-2570-C051-CCAF-0AA82BA96C7D}" dt="2025-03-20T08:06:10.094" v="17" actId="1076"/>
        <pc:sldMkLst>
          <pc:docMk/>
          <pc:sldMk cId="2244322245" sldId="256"/>
        </pc:sldMkLst>
        <pc:spChg chg="add mod">
          <ac:chgData name="ielbouknify" userId="S::ielbouknify_gmail.com#ext#@universiteittwente.onmicrosoft.com::3d402cdd-c735-4cd1-945e-e8dff613ddf2" providerId="AD" clId="Web-{DF2B3CA5-2570-C051-CCAF-0AA82BA96C7D}" dt="2025-03-20T08:06:10.094" v="17" actId="1076"/>
          <ac:spMkLst>
            <pc:docMk/>
            <pc:sldMk cId="2244322245" sldId="256"/>
            <ac:spMk id="5" creationId="{7A4A2679-4F19-17F8-459B-8AA03B0F2437}"/>
          </ac:spMkLst>
        </pc:spChg>
      </pc:sldChg>
      <pc:sldChg chg="modSp">
        <pc:chgData name="ielbouknify" userId="S::ielbouknify_gmail.com#ext#@universiteittwente.onmicrosoft.com::3d402cdd-c735-4cd1-945e-e8dff613ddf2" providerId="AD" clId="Web-{DF2B3CA5-2570-C051-CCAF-0AA82BA96C7D}" dt="2025-03-20T08:06:59.706" v="21" actId="20577"/>
        <pc:sldMkLst>
          <pc:docMk/>
          <pc:sldMk cId="401469743" sldId="6142"/>
        </pc:sldMkLst>
        <pc:spChg chg="mod">
          <ac:chgData name="ielbouknify" userId="S::ielbouknify_gmail.com#ext#@universiteittwente.onmicrosoft.com::3d402cdd-c735-4cd1-945e-e8dff613ddf2" providerId="AD" clId="Web-{DF2B3CA5-2570-C051-CCAF-0AA82BA96C7D}" dt="2025-03-20T08:06:59.706" v="21" actId="20577"/>
          <ac:spMkLst>
            <pc:docMk/>
            <pc:sldMk cId="401469743" sldId="6142"/>
            <ac:spMk id="3" creationId="{5D89EBC6-D3B4-9A6B-3F0D-3FFE7F31CF9A}"/>
          </ac:spMkLst>
        </pc:spChg>
      </pc:sldChg>
    </pc:docChg>
  </pc:docChgLst>
  <pc:docChgLst>
    <pc:chgData name="Faid, Mohamed (UT-BMS)" userId="125ef68c-3cc3-4c56-ac49-669a55d98847" providerId="ADAL" clId="{37446DAA-DAAE-4435-A708-99C2FE430CE4}"/>
    <pc:docChg chg="undo custSel addSld delSld modSld sldOrd">
      <pc:chgData name="Faid, Mohamed (UT-BMS)" userId="125ef68c-3cc3-4c56-ac49-669a55d98847" providerId="ADAL" clId="{37446DAA-DAAE-4435-A708-99C2FE430CE4}" dt="2025-03-20T10:51:52.620" v="2553" actId="113"/>
      <pc:docMkLst>
        <pc:docMk/>
      </pc:docMkLst>
      <pc:sldChg chg="modSp mod">
        <pc:chgData name="Faid, Mohamed (UT-BMS)" userId="125ef68c-3cc3-4c56-ac49-669a55d98847" providerId="ADAL" clId="{37446DAA-DAAE-4435-A708-99C2FE430CE4}" dt="2025-03-19T14:28:08.014" v="180" actId="20577"/>
        <pc:sldMkLst>
          <pc:docMk/>
          <pc:sldMk cId="2244322245" sldId="256"/>
        </pc:sldMkLst>
        <pc:spChg chg="mod">
          <ac:chgData name="Faid, Mohamed (UT-BMS)" userId="125ef68c-3cc3-4c56-ac49-669a55d98847" providerId="ADAL" clId="{37446DAA-DAAE-4435-A708-99C2FE430CE4}" dt="2025-03-19T14:28:08.014" v="180" actId="20577"/>
          <ac:spMkLst>
            <pc:docMk/>
            <pc:sldMk cId="2244322245" sldId="256"/>
            <ac:spMk id="3" creationId="{D6B07E94-8525-1DF9-8F5E-326EAD98A4BE}"/>
          </ac:spMkLst>
        </pc:spChg>
      </pc:sldChg>
      <pc:sldChg chg="add">
        <pc:chgData name="Faid, Mohamed (UT-BMS)" userId="125ef68c-3cc3-4c56-ac49-669a55d98847" providerId="ADAL" clId="{37446DAA-DAAE-4435-A708-99C2FE430CE4}" dt="2025-03-19T14:25:30.367" v="2"/>
        <pc:sldMkLst>
          <pc:docMk/>
          <pc:sldMk cId="0" sldId="346"/>
        </pc:sldMkLst>
      </pc:sldChg>
      <pc:sldChg chg="add ord">
        <pc:chgData name="Faid, Mohamed (UT-BMS)" userId="125ef68c-3cc3-4c56-ac49-669a55d98847" providerId="ADAL" clId="{37446DAA-DAAE-4435-A708-99C2FE430CE4}" dt="2025-03-19T14:25:45.608" v="5"/>
        <pc:sldMkLst>
          <pc:docMk/>
          <pc:sldMk cId="0" sldId="347"/>
        </pc:sldMkLst>
      </pc:sldChg>
      <pc:sldChg chg="addSp modSp mod">
        <pc:chgData name="Faid, Mohamed (UT-BMS)" userId="125ef68c-3cc3-4c56-ac49-669a55d98847" providerId="ADAL" clId="{37446DAA-DAAE-4435-A708-99C2FE430CE4}" dt="2025-03-20T10:26:59.515" v="2262" actId="20577"/>
        <pc:sldMkLst>
          <pc:docMk/>
          <pc:sldMk cId="1372159380" sldId="6136"/>
        </pc:sldMkLst>
        <pc:spChg chg="mod">
          <ac:chgData name="Faid, Mohamed (UT-BMS)" userId="125ef68c-3cc3-4c56-ac49-669a55d98847" providerId="ADAL" clId="{37446DAA-DAAE-4435-A708-99C2FE430CE4}" dt="2025-03-20T10:26:59.515" v="2262" actId="20577"/>
          <ac:spMkLst>
            <pc:docMk/>
            <pc:sldMk cId="1372159380" sldId="6136"/>
            <ac:spMk id="3" creationId="{694FFF5B-76DE-1E35-11D2-9001165ABFC5}"/>
          </ac:spMkLst>
        </pc:spChg>
        <pc:spChg chg="mod">
          <ac:chgData name="Faid, Mohamed (UT-BMS)" userId="125ef68c-3cc3-4c56-ac49-669a55d98847" providerId="ADAL" clId="{37446DAA-DAAE-4435-A708-99C2FE430CE4}" dt="2025-03-19T14:31:50.360" v="452" actId="20577"/>
          <ac:spMkLst>
            <pc:docMk/>
            <pc:sldMk cId="1372159380" sldId="6136"/>
            <ac:spMk id="6" creationId="{5E06FBE2-E869-77D8-1308-D62243F4F57B}"/>
          </ac:spMkLst>
        </pc:spChg>
      </pc:sldChg>
      <pc:sldChg chg="new del">
        <pc:chgData name="Faid, Mohamed (UT-BMS)" userId="125ef68c-3cc3-4c56-ac49-669a55d98847" providerId="ADAL" clId="{37446DAA-DAAE-4435-A708-99C2FE430CE4}" dt="2025-03-19T14:28:47.288" v="185" actId="47"/>
        <pc:sldMkLst>
          <pc:docMk/>
          <pc:sldMk cId="993372849" sldId="6138"/>
        </pc:sldMkLst>
      </pc:sldChg>
      <pc:sldChg chg="modSp add mod ord">
        <pc:chgData name="Faid, Mohamed (UT-BMS)" userId="125ef68c-3cc3-4c56-ac49-669a55d98847" providerId="ADAL" clId="{37446DAA-DAAE-4435-A708-99C2FE430CE4}" dt="2025-03-19T14:38:29.049" v="559" actId="20577"/>
        <pc:sldMkLst>
          <pc:docMk/>
          <pc:sldMk cId="918650057" sldId="6139"/>
        </pc:sldMkLst>
        <pc:spChg chg="mod">
          <ac:chgData name="Faid, Mohamed (UT-BMS)" userId="125ef68c-3cc3-4c56-ac49-669a55d98847" providerId="ADAL" clId="{37446DAA-DAAE-4435-A708-99C2FE430CE4}" dt="2025-03-19T14:38:29.049" v="559" actId="20577"/>
          <ac:spMkLst>
            <pc:docMk/>
            <pc:sldMk cId="918650057" sldId="6139"/>
            <ac:spMk id="3" creationId="{5AAA401A-F694-E7A8-8CED-A0CBEC7A7F0C}"/>
          </ac:spMkLst>
        </pc:spChg>
        <pc:spChg chg="mod">
          <ac:chgData name="Faid, Mohamed (UT-BMS)" userId="125ef68c-3cc3-4c56-ac49-669a55d98847" providerId="ADAL" clId="{37446DAA-DAAE-4435-A708-99C2FE430CE4}" dt="2025-03-19T14:28:54.147" v="210" actId="20577"/>
          <ac:spMkLst>
            <pc:docMk/>
            <pc:sldMk cId="918650057" sldId="6139"/>
            <ac:spMk id="6" creationId="{7310F8EA-6C42-8679-0B3A-42DBAB6C0820}"/>
          </ac:spMkLst>
        </pc:spChg>
      </pc:sldChg>
      <pc:sldChg chg="addSp delSp modSp add mod">
        <pc:chgData name="Faid, Mohamed (UT-BMS)" userId="125ef68c-3cc3-4c56-ac49-669a55d98847" providerId="ADAL" clId="{37446DAA-DAAE-4435-A708-99C2FE430CE4}" dt="2025-03-20T10:12:10.507" v="1755" actId="1076"/>
        <pc:sldMkLst>
          <pc:docMk/>
          <pc:sldMk cId="2967426081" sldId="6140"/>
        </pc:sldMkLst>
        <pc:spChg chg="add mod">
          <ac:chgData name="Faid, Mohamed (UT-BMS)" userId="125ef68c-3cc3-4c56-ac49-669a55d98847" providerId="ADAL" clId="{37446DAA-DAAE-4435-A708-99C2FE430CE4}" dt="2025-03-20T10:12:06.904" v="1752" actId="1076"/>
          <ac:spMkLst>
            <pc:docMk/>
            <pc:sldMk cId="2967426081" sldId="6140"/>
            <ac:spMk id="5" creationId="{1CB4288D-DF55-CA9C-41AB-6F63504446CA}"/>
          </ac:spMkLst>
        </pc:spChg>
        <pc:spChg chg="mod">
          <ac:chgData name="Faid, Mohamed (UT-BMS)" userId="125ef68c-3cc3-4c56-ac49-669a55d98847" providerId="ADAL" clId="{37446DAA-DAAE-4435-A708-99C2FE430CE4}" dt="2025-03-19T14:47:27.499" v="604" actId="20577"/>
          <ac:spMkLst>
            <pc:docMk/>
            <pc:sldMk cId="2967426081" sldId="6140"/>
            <ac:spMk id="6" creationId="{A8B3B0B4-9958-2910-F9BF-301A4BA0598C}"/>
          </ac:spMkLst>
        </pc:spChg>
        <pc:picChg chg="add mod">
          <ac:chgData name="Faid, Mohamed (UT-BMS)" userId="125ef68c-3cc3-4c56-ac49-669a55d98847" providerId="ADAL" clId="{37446DAA-DAAE-4435-A708-99C2FE430CE4}" dt="2025-03-20T10:12:10.507" v="1755" actId="1076"/>
          <ac:picMkLst>
            <pc:docMk/>
            <pc:sldMk cId="2967426081" sldId="6140"/>
            <ac:picMk id="7" creationId="{2724BE07-FA0C-3074-CF26-180BAD14FB6B}"/>
          </ac:picMkLst>
        </pc:picChg>
      </pc:sldChg>
      <pc:sldChg chg="new del">
        <pc:chgData name="Faid, Mohamed (UT-BMS)" userId="125ef68c-3cc3-4c56-ac49-669a55d98847" providerId="ADAL" clId="{37446DAA-DAAE-4435-A708-99C2FE430CE4}" dt="2025-03-19T14:34:19.937" v="522" actId="47"/>
        <pc:sldMkLst>
          <pc:docMk/>
          <pc:sldMk cId="761250276" sldId="6141"/>
        </pc:sldMkLst>
      </pc:sldChg>
      <pc:sldChg chg="addSp modSp add mod">
        <pc:chgData name="Faid, Mohamed (UT-BMS)" userId="125ef68c-3cc3-4c56-ac49-669a55d98847" providerId="ADAL" clId="{37446DAA-DAAE-4435-A708-99C2FE430CE4}" dt="2025-03-20T10:17:34.241" v="1761" actId="1076"/>
        <pc:sldMkLst>
          <pc:docMk/>
          <pc:sldMk cId="401469743" sldId="6142"/>
        </pc:sldMkLst>
        <pc:spChg chg="mod">
          <ac:chgData name="Faid, Mohamed (UT-BMS)" userId="125ef68c-3cc3-4c56-ac49-669a55d98847" providerId="ADAL" clId="{37446DAA-DAAE-4435-A708-99C2FE430CE4}" dt="2025-03-20T10:06:01.900" v="1372" actId="20577"/>
          <ac:spMkLst>
            <pc:docMk/>
            <pc:sldMk cId="401469743" sldId="6142"/>
            <ac:spMk id="3" creationId="{5D89EBC6-D3B4-9A6B-3F0D-3FFE7F31CF9A}"/>
          </ac:spMkLst>
        </pc:spChg>
        <pc:spChg chg="mod">
          <ac:chgData name="Faid, Mohamed (UT-BMS)" userId="125ef68c-3cc3-4c56-ac49-669a55d98847" providerId="ADAL" clId="{37446DAA-DAAE-4435-A708-99C2FE430CE4}" dt="2025-03-19T14:34:23.459" v="529" actId="20577"/>
          <ac:spMkLst>
            <pc:docMk/>
            <pc:sldMk cId="401469743" sldId="6142"/>
            <ac:spMk id="6" creationId="{F03C7153-1286-71B2-7627-578F1F14A52A}"/>
          </ac:spMkLst>
        </pc:spChg>
        <pc:picChg chg="add mod">
          <ac:chgData name="Faid, Mohamed (UT-BMS)" userId="125ef68c-3cc3-4c56-ac49-669a55d98847" providerId="ADAL" clId="{37446DAA-DAAE-4435-A708-99C2FE430CE4}" dt="2025-03-20T10:17:34.241" v="1761" actId="1076"/>
          <ac:picMkLst>
            <pc:docMk/>
            <pc:sldMk cId="401469743" sldId="6142"/>
            <ac:picMk id="7" creationId="{35B5A661-FA80-85C7-1FE9-B7EE70A3FBBF}"/>
          </ac:picMkLst>
        </pc:picChg>
      </pc:sldChg>
      <pc:sldChg chg="modSp add mod">
        <pc:chgData name="Faid, Mohamed (UT-BMS)" userId="125ef68c-3cc3-4c56-ac49-669a55d98847" providerId="ADAL" clId="{37446DAA-DAAE-4435-A708-99C2FE430CE4}" dt="2025-03-20T10:51:52.620" v="2553" actId="113"/>
        <pc:sldMkLst>
          <pc:docMk/>
          <pc:sldMk cId="2216262469" sldId="6143"/>
        </pc:sldMkLst>
        <pc:spChg chg="mod">
          <ac:chgData name="Faid, Mohamed (UT-BMS)" userId="125ef68c-3cc3-4c56-ac49-669a55d98847" providerId="ADAL" clId="{37446DAA-DAAE-4435-A708-99C2FE430CE4}" dt="2025-03-20T10:51:52.620" v="2553" actId="113"/>
          <ac:spMkLst>
            <pc:docMk/>
            <pc:sldMk cId="2216262469" sldId="6143"/>
            <ac:spMk id="3" creationId="{05759AB7-7A9D-5E0C-237E-E16731F3B20F}"/>
          </ac:spMkLst>
        </pc:spChg>
        <pc:spChg chg="mod">
          <ac:chgData name="Faid, Mohamed (UT-BMS)" userId="125ef68c-3cc3-4c56-ac49-669a55d98847" providerId="ADAL" clId="{37446DAA-DAAE-4435-A708-99C2FE430CE4}" dt="2025-03-19T14:34:36.817" v="557" actId="20577"/>
          <ac:spMkLst>
            <pc:docMk/>
            <pc:sldMk cId="2216262469" sldId="6143"/>
            <ac:spMk id="6" creationId="{BF9A38FF-8D19-966E-F193-8A0D4042A71B}"/>
          </ac:spMkLst>
        </pc:spChg>
        <pc:picChg chg="mod">
          <ac:chgData name="Faid, Mohamed (UT-BMS)" userId="125ef68c-3cc3-4c56-ac49-669a55d98847" providerId="ADAL" clId="{37446DAA-DAAE-4435-A708-99C2FE430CE4}" dt="2025-03-20T10:51:26.501" v="2552" actId="1076"/>
          <ac:picMkLst>
            <pc:docMk/>
            <pc:sldMk cId="2216262469" sldId="6143"/>
            <ac:picMk id="13" creationId="{B5E287F9-17C4-091E-149C-8A4E6167761F}"/>
          </ac:picMkLst>
        </pc:picChg>
        <pc:picChg chg="mod">
          <ac:chgData name="Faid, Mohamed (UT-BMS)" userId="125ef68c-3cc3-4c56-ac49-669a55d98847" providerId="ADAL" clId="{37446DAA-DAAE-4435-A708-99C2FE430CE4}" dt="2025-03-20T10:21:19.339" v="2044" actId="1076"/>
          <ac:picMkLst>
            <pc:docMk/>
            <pc:sldMk cId="2216262469" sldId="6143"/>
            <ac:picMk id="15" creationId="{D8EF4017-93B8-EE7A-A175-61F01B0A46F3}"/>
          </ac:picMkLst>
        </pc:picChg>
      </pc:sldChg>
      <pc:sldChg chg="modSp mod ord">
        <pc:chgData name="Faid, Mohamed (UT-BMS)" userId="125ef68c-3cc3-4c56-ac49-669a55d98847" providerId="ADAL" clId="{37446DAA-DAAE-4435-A708-99C2FE430CE4}" dt="2025-03-20T08:27:02.735" v="697" actId="20577"/>
        <pc:sldMkLst>
          <pc:docMk/>
          <pc:sldMk cId="3098854493" sldId="6144"/>
        </pc:sldMkLst>
        <pc:spChg chg="mod">
          <ac:chgData name="Faid, Mohamed (UT-BMS)" userId="125ef68c-3cc3-4c56-ac49-669a55d98847" providerId="ADAL" clId="{37446DAA-DAAE-4435-A708-99C2FE430CE4}" dt="2025-03-20T08:27:02.735" v="697" actId="20577"/>
          <ac:spMkLst>
            <pc:docMk/>
            <pc:sldMk cId="3098854493" sldId="6144"/>
            <ac:spMk id="3" creationId="{7D1E0952-7205-37BF-2CEC-88F3B1CCB8B1}"/>
          </ac:spMkLst>
        </pc:spChg>
      </pc:sldChg>
      <pc:sldChg chg="ord">
        <pc:chgData name="Faid, Mohamed (UT-BMS)" userId="125ef68c-3cc3-4c56-ac49-669a55d98847" providerId="ADAL" clId="{37446DAA-DAAE-4435-A708-99C2FE430CE4}" dt="2025-03-19T16:12:03.596" v="610"/>
        <pc:sldMkLst>
          <pc:docMk/>
          <pc:sldMk cId="450270615" sldId="6145"/>
        </pc:sldMkLst>
      </pc:sldChg>
      <pc:sldChg chg="modSp mod">
        <pc:chgData name="Faid, Mohamed (UT-BMS)" userId="125ef68c-3cc3-4c56-ac49-669a55d98847" providerId="ADAL" clId="{37446DAA-DAAE-4435-A708-99C2FE430CE4}" dt="2025-03-20T10:30:52.444" v="2538" actId="20577"/>
        <pc:sldMkLst>
          <pc:docMk/>
          <pc:sldMk cId="1353037274" sldId="6146"/>
        </pc:sldMkLst>
        <pc:spChg chg="mod">
          <ac:chgData name="Faid, Mohamed (UT-BMS)" userId="125ef68c-3cc3-4c56-ac49-669a55d98847" providerId="ADAL" clId="{37446DAA-DAAE-4435-A708-99C2FE430CE4}" dt="2025-03-20T10:30:52.444" v="2538" actId="20577"/>
          <ac:spMkLst>
            <pc:docMk/>
            <pc:sldMk cId="1353037274" sldId="6146"/>
            <ac:spMk id="6" creationId="{C8160356-68C5-1E22-BD53-6FCFB1B65E11}"/>
          </ac:spMkLst>
        </pc:spChg>
      </pc:sldChg>
      <pc:sldChg chg="addSp delSp modSp add mod">
        <pc:chgData name="Faid, Mohamed (UT-BMS)" userId="125ef68c-3cc3-4c56-ac49-669a55d98847" providerId="ADAL" clId="{37446DAA-DAAE-4435-A708-99C2FE430CE4}" dt="2025-03-20T10:33:12.759" v="2546" actId="1076"/>
        <pc:sldMkLst>
          <pc:docMk/>
          <pc:sldMk cId="1309024180" sldId="6147"/>
        </pc:sldMkLst>
      </pc:sldChg>
      <pc:sldChg chg="modSp mod">
        <pc:chgData name="Faid, Mohamed (UT-BMS)" userId="125ef68c-3cc3-4c56-ac49-669a55d98847" providerId="ADAL" clId="{37446DAA-DAAE-4435-A708-99C2FE430CE4}" dt="2025-03-20T10:28:31.196" v="2286" actId="1076"/>
        <pc:sldMkLst>
          <pc:docMk/>
          <pc:sldMk cId="2042800396" sldId="6149"/>
        </pc:sldMkLst>
        <pc:spChg chg="mod">
          <ac:chgData name="Faid, Mohamed (UT-BMS)" userId="125ef68c-3cc3-4c56-ac49-669a55d98847" providerId="ADAL" clId="{37446DAA-DAAE-4435-A708-99C2FE430CE4}" dt="2025-03-20T10:28:31.196" v="2286" actId="1076"/>
          <ac:spMkLst>
            <pc:docMk/>
            <pc:sldMk cId="2042800396" sldId="6149"/>
            <ac:spMk id="3" creationId="{6B364927-4A4A-DB9A-BA6A-F4F96786D245}"/>
          </ac:spMkLst>
        </pc:spChg>
      </pc:sldChg>
      <pc:sldChg chg="addSp delSp modSp add mod ord">
        <pc:chgData name="Faid, Mohamed (UT-BMS)" userId="125ef68c-3cc3-4c56-ac49-669a55d98847" providerId="ADAL" clId="{37446DAA-DAAE-4435-A708-99C2FE430CE4}" dt="2025-03-20T10:35:51.943" v="2551" actId="14100"/>
        <pc:sldMkLst>
          <pc:docMk/>
          <pc:sldMk cId="2410757657" sldId="6150"/>
        </pc:sldMkLst>
      </pc:sldChg>
      <pc:sldChg chg="addSp delSp modSp add mod">
        <pc:chgData name="Faid, Mohamed (UT-BMS)" userId="125ef68c-3cc3-4c56-ac49-669a55d98847" providerId="ADAL" clId="{37446DAA-DAAE-4435-A708-99C2FE430CE4}" dt="2025-03-20T10:25:04.596" v="2117" actId="1076"/>
        <pc:sldMkLst>
          <pc:docMk/>
          <pc:sldMk cId="597003400" sldId="6151"/>
        </pc:sldMkLst>
        <pc:spChg chg="mod">
          <ac:chgData name="Faid, Mohamed (UT-BMS)" userId="125ef68c-3cc3-4c56-ac49-669a55d98847" providerId="ADAL" clId="{37446DAA-DAAE-4435-A708-99C2FE430CE4}" dt="2025-03-20T10:24:59.686" v="2114" actId="20577"/>
          <ac:spMkLst>
            <pc:docMk/>
            <pc:sldMk cId="597003400" sldId="6151"/>
            <ac:spMk id="3" creationId="{A6C160E1-1275-EC9E-4655-017F588C4C6B}"/>
          </ac:spMkLst>
        </pc:spChg>
        <pc:picChg chg="add mod">
          <ac:chgData name="Faid, Mohamed (UT-BMS)" userId="125ef68c-3cc3-4c56-ac49-669a55d98847" providerId="ADAL" clId="{37446DAA-DAAE-4435-A708-99C2FE430CE4}" dt="2025-03-20T10:25:04.596" v="2117" actId="1076"/>
          <ac:picMkLst>
            <pc:docMk/>
            <pc:sldMk cId="597003400" sldId="6151"/>
            <ac:picMk id="7" creationId="{163B665D-2841-275C-1DD2-64568E7EC50C}"/>
          </ac:picMkLst>
        </pc:picChg>
      </pc:sldChg>
    </pc:docChg>
  </pc:docChgLst>
  <pc:docChgLst>
    <pc:chgData name="Faid, Mohamed (UT-BMS)" userId="125ef68c-3cc3-4c56-ac49-669a55d98847" providerId="ADAL" clId="{7A43BBB5-F43E-433D-98AF-A577DCC95F71}"/>
    <pc:docChg chg="undo redo custSel addSld delSld modSld sldOrd">
      <pc:chgData name="Faid, Mohamed (UT-BMS)" userId="125ef68c-3cc3-4c56-ac49-669a55d98847" providerId="ADAL" clId="{7A43BBB5-F43E-433D-98AF-A577DCC95F71}" dt="2025-06-04T20:40:04.105" v="2990" actId="47"/>
      <pc:docMkLst>
        <pc:docMk/>
      </pc:docMkLst>
      <pc:sldChg chg="delSp modSp mod">
        <pc:chgData name="Faid, Mohamed (UT-BMS)" userId="125ef68c-3cc3-4c56-ac49-669a55d98847" providerId="ADAL" clId="{7A43BBB5-F43E-433D-98AF-A577DCC95F71}" dt="2025-04-23T15:35:59.460" v="216" actId="20577"/>
        <pc:sldMkLst>
          <pc:docMk/>
          <pc:sldMk cId="1372159380" sldId="6136"/>
        </pc:sldMkLst>
        <pc:spChg chg="mod">
          <ac:chgData name="Faid, Mohamed (UT-BMS)" userId="125ef68c-3cc3-4c56-ac49-669a55d98847" providerId="ADAL" clId="{7A43BBB5-F43E-433D-98AF-A577DCC95F71}" dt="2025-04-23T15:35:59.460" v="216" actId="20577"/>
          <ac:spMkLst>
            <pc:docMk/>
            <pc:sldMk cId="1372159380" sldId="6136"/>
            <ac:spMk id="3" creationId="{694FFF5B-76DE-1E35-11D2-9001165ABFC5}"/>
          </ac:spMkLst>
        </pc:spChg>
      </pc:sldChg>
      <pc:sldChg chg="addSp delSp modSp mod">
        <pc:chgData name="Faid, Mohamed (UT-BMS)" userId="125ef68c-3cc3-4c56-ac49-669a55d98847" providerId="ADAL" clId="{7A43BBB5-F43E-433D-98AF-A577DCC95F71}" dt="2025-06-04T09:06:13.623" v="2482" actId="478"/>
        <pc:sldMkLst>
          <pc:docMk/>
          <pc:sldMk cId="401469743" sldId="6142"/>
        </pc:sldMkLst>
        <pc:spChg chg="mod">
          <ac:chgData name="Faid, Mohamed (UT-BMS)" userId="125ef68c-3cc3-4c56-ac49-669a55d98847" providerId="ADAL" clId="{7A43BBB5-F43E-433D-98AF-A577DCC95F71}" dt="2025-04-24T07:50:02.906" v="619" actId="20577"/>
          <ac:spMkLst>
            <pc:docMk/>
            <pc:sldMk cId="401469743" sldId="6142"/>
            <ac:spMk id="3" creationId="{5D89EBC6-D3B4-9A6B-3F0D-3FFE7F31CF9A}"/>
          </ac:spMkLst>
        </pc:spChg>
        <pc:inkChg chg="add del">
          <ac:chgData name="Faid, Mohamed (UT-BMS)" userId="125ef68c-3cc3-4c56-ac49-669a55d98847" providerId="ADAL" clId="{7A43BBB5-F43E-433D-98AF-A577DCC95F71}" dt="2025-06-04T09:06:13.623" v="2482" actId="478"/>
          <ac:inkMkLst>
            <pc:docMk/>
            <pc:sldMk cId="401469743" sldId="6142"/>
            <ac:inkMk id="5" creationId="{A4E62781-632B-8760-8E51-3F79A12269E7}"/>
          </ac:inkMkLst>
        </pc:inkChg>
      </pc:sldChg>
      <pc:sldChg chg="modSp mod ord">
        <pc:chgData name="Faid, Mohamed (UT-BMS)" userId="125ef68c-3cc3-4c56-ac49-669a55d98847" providerId="ADAL" clId="{7A43BBB5-F43E-433D-98AF-A577DCC95F71}" dt="2025-04-23T15:38:18.733" v="303"/>
        <pc:sldMkLst>
          <pc:docMk/>
          <pc:sldMk cId="3098854493" sldId="6144"/>
        </pc:sldMkLst>
        <pc:spChg chg="mod">
          <ac:chgData name="Faid, Mohamed (UT-BMS)" userId="125ef68c-3cc3-4c56-ac49-669a55d98847" providerId="ADAL" clId="{7A43BBB5-F43E-433D-98AF-A577DCC95F71}" dt="2025-04-23T15:38:06.954" v="299" actId="20577"/>
          <ac:spMkLst>
            <pc:docMk/>
            <pc:sldMk cId="3098854493" sldId="6144"/>
            <ac:spMk id="6" creationId="{72E65F69-8FA6-F2B1-FAC9-F7C69C599BE6}"/>
          </ac:spMkLst>
        </pc:spChg>
      </pc:sldChg>
      <pc:sldChg chg="modSp mod">
        <pc:chgData name="Faid, Mohamed (UT-BMS)" userId="125ef68c-3cc3-4c56-ac49-669a55d98847" providerId="ADAL" clId="{7A43BBB5-F43E-433D-98AF-A577DCC95F71}" dt="2025-04-23T15:27:40.442" v="94" actId="20577"/>
        <pc:sldMkLst>
          <pc:docMk/>
          <pc:sldMk cId="450270615" sldId="6145"/>
        </pc:sldMkLst>
        <pc:spChg chg="mod">
          <ac:chgData name="Faid, Mohamed (UT-BMS)" userId="125ef68c-3cc3-4c56-ac49-669a55d98847" providerId="ADAL" clId="{7A43BBB5-F43E-433D-98AF-A577DCC95F71}" dt="2025-04-23T15:27:40.442" v="94" actId="20577"/>
          <ac:spMkLst>
            <pc:docMk/>
            <pc:sldMk cId="450270615" sldId="6145"/>
            <ac:spMk id="12" creationId="{558C65C7-0BE2-2837-42DE-1FF55AFAFB3B}"/>
          </ac:spMkLst>
        </pc:spChg>
      </pc:sldChg>
      <pc:sldChg chg="delSp modSp add del mod">
        <pc:chgData name="Faid, Mohamed (UT-BMS)" userId="125ef68c-3cc3-4c56-ac49-669a55d98847" providerId="ADAL" clId="{7A43BBB5-F43E-433D-98AF-A577DCC95F71}" dt="2025-04-24T07:45:59.977" v="380" actId="1076"/>
        <pc:sldMkLst>
          <pc:docMk/>
          <pc:sldMk cId="1353037274" sldId="6146"/>
        </pc:sldMkLst>
        <pc:spChg chg="mod">
          <ac:chgData name="Faid, Mohamed (UT-BMS)" userId="125ef68c-3cc3-4c56-ac49-669a55d98847" providerId="ADAL" clId="{7A43BBB5-F43E-433D-98AF-A577DCC95F71}" dt="2025-04-24T07:45:59.977" v="380" actId="1076"/>
          <ac:spMkLst>
            <pc:docMk/>
            <pc:sldMk cId="1353037274" sldId="6146"/>
            <ac:spMk id="6" creationId="{C8160356-68C5-1E22-BD53-6FCFB1B65E11}"/>
          </ac:spMkLst>
        </pc:spChg>
      </pc:sldChg>
      <pc:sldChg chg="add">
        <pc:chgData name="Faid, Mohamed (UT-BMS)" userId="125ef68c-3cc3-4c56-ac49-669a55d98847" providerId="ADAL" clId="{7A43BBB5-F43E-433D-98AF-A577DCC95F71}" dt="2025-04-24T07:54:12.796" v="625"/>
        <pc:sldMkLst>
          <pc:docMk/>
          <pc:sldMk cId="700847780" sldId="6147"/>
        </pc:sldMkLst>
      </pc:sldChg>
      <pc:sldChg chg="del ord">
        <pc:chgData name="Faid, Mohamed (UT-BMS)" userId="125ef68c-3cc3-4c56-ac49-669a55d98847" providerId="ADAL" clId="{7A43BBB5-F43E-433D-98AF-A577DCC95F71}" dt="2025-04-24T07:54:11.293" v="624" actId="2696"/>
        <pc:sldMkLst>
          <pc:docMk/>
          <pc:sldMk cId="1309024180" sldId="6147"/>
        </pc:sldMkLst>
      </pc:sldChg>
      <pc:sldChg chg="add">
        <pc:chgData name="Faid, Mohamed (UT-BMS)" userId="125ef68c-3cc3-4c56-ac49-669a55d98847" providerId="ADAL" clId="{7A43BBB5-F43E-433D-98AF-A577DCC95F71}" dt="2025-04-24T07:54:12.796" v="625"/>
        <pc:sldMkLst>
          <pc:docMk/>
          <pc:sldMk cId="272370392" sldId="6150"/>
        </pc:sldMkLst>
      </pc:sldChg>
      <pc:sldChg chg="addSp delSp del mod ord">
        <pc:chgData name="Faid, Mohamed (UT-BMS)" userId="125ef68c-3cc3-4c56-ac49-669a55d98847" providerId="ADAL" clId="{7A43BBB5-F43E-433D-98AF-A577DCC95F71}" dt="2025-04-24T07:54:11.293" v="624" actId="2696"/>
        <pc:sldMkLst>
          <pc:docMk/>
          <pc:sldMk cId="2410757657" sldId="6150"/>
        </pc:sldMkLst>
      </pc:sldChg>
      <pc:sldChg chg="addSp delSp modSp add mod ord">
        <pc:chgData name="Faid, Mohamed (UT-BMS)" userId="125ef68c-3cc3-4c56-ac49-669a55d98847" providerId="ADAL" clId="{7A43BBB5-F43E-433D-98AF-A577DCC95F71}" dt="2025-04-24T08:24:33.004" v="1072" actId="1076"/>
        <pc:sldMkLst>
          <pc:docMk/>
          <pc:sldMk cId="1131446369" sldId="6152"/>
        </pc:sldMkLst>
        <pc:spChg chg="mod">
          <ac:chgData name="Faid, Mohamed (UT-BMS)" userId="125ef68c-3cc3-4c56-ac49-669a55d98847" providerId="ADAL" clId="{7A43BBB5-F43E-433D-98AF-A577DCC95F71}" dt="2025-04-24T08:01:15.985" v="750" actId="20577"/>
          <ac:spMkLst>
            <pc:docMk/>
            <pc:sldMk cId="1131446369" sldId="6152"/>
            <ac:spMk id="6" creationId="{58BA912F-9A57-4B06-C2A1-3961182CE325}"/>
          </ac:spMkLst>
        </pc:spChg>
        <pc:spChg chg="add mod">
          <ac:chgData name="Faid, Mohamed (UT-BMS)" userId="125ef68c-3cc3-4c56-ac49-669a55d98847" providerId="ADAL" clId="{7A43BBB5-F43E-433D-98AF-A577DCC95F71}" dt="2025-04-24T08:24:29.860" v="1071" actId="1076"/>
          <ac:spMkLst>
            <pc:docMk/>
            <pc:sldMk cId="1131446369" sldId="6152"/>
            <ac:spMk id="11" creationId="{7E4A9C7C-7284-BED1-6D6D-F2C643FC8DB2}"/>
          </ac:spMkLst>
        </pc:spChg>
        <pc:spChg chg="add mod">
          <ac:chgData name="Faid, Mohamed (UT-BMS)" userId="125ef68c-3cc3-4c56-ac49-669a55d98847" providerId="ADAL" clId="{7A43BBB5-F43E-433D-98AF-A577DCC95F71}" dt="2025-04-24T08:24:33.004" v="1072" actId="1076"/>
          <ac:spMkLst>
            <pc:docMk/>
            <pc:sldMk cId="1131446369" sldId="6152"/>
            <ac:spMk id="12" creationId="{4A0976B7-C0C3-A5EB-1C98-55C0A36A76C8}"/>
          </ac:spMkLst>
        </pc:spChg>
        <pc:picChg chg="add mod">
          <ac:chgData name="Faid, Mohamed (UT-BMS)" userId="125ef68c-3cc3-4c56-ac49-669a55d98847" providerId="ADAL" clId="{7A43BBB5-F43E-433D-98AF-A577DCC95F71}" dt="2025-04-24T08:22:16.320" v="1021" actId="1076"/>
          <ac:picMkLst>
            <pc:docMk/>
            <pc:sldMk cId="1131446369" sldId="6152"/>
            <ac:picMk id="8" creationId="{23782EAD-FE20-4128-3767-5A386067929A}"/>
          </ac:picMkLst>
        </pc:picChg>
        <pc:picChg chg="add mod">
          <ac:chgData name="Faid, Mohamed (UT-BMS)" userId="125ef68c-3cc3-4c56-ac49-669a55d98847" providerId="ADAL" clId="{7A43BBB5-F43E-433D-98AF-A577DCC95F71}" dt="2025-04-24T08:22:26.808" v="1024" actId="1076"/>
          <ac:picMkLst>
            <pc:docMk/>
            <pc:sldMk cId="1131446369" sldId="6152"/>
            <ac:picMk id="10" creationId="{2C04A90A-EB2B-6E19-5059-909DF61F22DA}"/>
          </ac:picMkLst>
        </pc:picChg>
      </pc:sldChg>
      <pc:sldChg chg="new del">
        <pc:chgData name="Faid, Mohamed (UT-BMS)" userId="125ef68c-3cc3-4c56-ac49-669a55d98847" providerId="ADAL" clId="{7A43BBB5-F43E-433D-98AF-A577DCC95F71}" dt="2025-04-23T15:38:47.658" v="320" actId="680"/>
        <pc:sldMkLst>
          <pc:docMk/>
          <pc:sldMk cId="2612309417" sldId="6152"/>
        </pc:sldMkLst>
      </pc:sldChg>
      <pc:sldChg chg="del">
        <pc:chgData name="Faid, Mohamed (UT-BMS)" userId="125ef68c-3cc3-4c56-ac49-669a55d98847" providerId="ADAL" clId="{7A43BBB5-F43E-433D-98AF-A577DCC95F71}" dt="2025-04-24T07:43:59.277" v="340" actId="2696"/>
        <pc:sldMkLst>
          <pc:docMk/>
          <pc:sldMk cId="319111570" sldId="6153"/>
        </pc:sldMkLst>
      </pc:sldChg>
      <pc:sldChg chg="addSp delSp modSp add del mod">
        <pc:chgData name="Faid, Mohamed (UT-BMS)" userId="125ef68c-3cc3-4c56-ac49-669a55d98847" providerId="ADAL" clId="{7A43BBB5-F43E-433D-98AF-A577DCC95F71}" dt="2025-04-24T08:38:20.222" v="1582" actId="47"/>
        <pc:sldMkLst>
          <pc:docMk/>
          <pc:sldMk cId="3786042325" sldId="6153"/>
        </pc:sldMkLst>
      </pc:sldChg>
      <pc:sldChg chg="addSp delSp modSp add del mod ord">
        <pc:chgData name="Faid, Mohamed (UT-BMS)" userId="125ef68c-3cc3-4c56-ac49-669a55d98847" providerId="ADAL" clId="{7A43BBB5-F43E-433D-98AF-A577DCC95F71}" dt="2025-04-24T08:38:19.376" v="1581" actId="47"/>
        <pc:sldMkLst>
          <pc:docMk/>
          <pc:sldMk cId="1001445469" sldId="6154"/>
        </pc:sldMkLst>
      </pc:sldChg>
      <pc:sldChg chg="del">
        <pc:chgData name="Faid, Mohamed (UT-BMS)" userId="125ef68c-3cc3-4c56-ac49-669a55d98847" providerId="ADAL" clId="{7A43BBB5-F43E-433D-98AF-A577DCC95F71}" dt="2025-04-24T07:43:59.277" v="340" actId="2696"/>
        <pc:sldMkLst>
          <pc:docMk/>
          <pc:sldMk cId="2130753243" sldId="6154"/>
        </pc:sldMkLst>
      </pc:sldChg>
      <pc:sldChg chg="addSp delSp modSp add del mod ord">
        <pc:chgData name="Faid, Mohamed (UT-BMS)" userId="125ef68c-3cc3-4c56-ac49-669a55d98847" providerId="ADAL" clId="{7A43BBB5-F43E-433D-98AF-A577DCC95F71}" dt="2025-04-24T08:52:13.569" v="2187" actId="47"/>
        <pc:sldMkLst>
          <pc:docMk/>
          <pc:sldMk cId="1623783300" sldId="6155"/>
        </pc:sldMkLst>
      </pc:sldChg>
      <pc:sldChg chg="addSp delSp modSp add del mod ord">
        <pc:chgData name="Faid, Mohamed (UT-BMS)" userId="125ef68c-3cc3-4c56-ac49-669a55d98847" providerId="ADAL" clId="{7A43BBB5-F43E-433D-98AF-A577DCC95F71}" dt="2025-04-24T08:20:23.807" v="984" actId="47"/>
        <pc:sldMkLst>
          <pc:docMk/>
          <pc:sldMk cId="601953105" sldId="6156"/>
        </pc:sldMkLst>
      </pc:sldChg>
      <pc:sldChg chg="modSp mod">
        <pc:chgData name="Faid, Mohamed (UT-BMS)" userId="125ef68c-3cc3-4c56-ac49-669a55d98847" providerId="ADAL" clId="{7A43BBB5-F43E-433D-98AF-A577DCC95F71}" dt="2025-04-24T08:53:10.620" v="2189" actId="1076"/>
        <pc:sldMkLst>
          <pc:docMk/>
          <pc:sldMk cId="4096104947" sldId="6157"/>
        </pc:sldMkLst>
        <pc:spChg chg="mod">
          <ac:chgData name="Faid, Mohamed (UT-BMS)" userId="125ef68c-3cc3-4c56-ac49-669a55d98847" providerId="ADAL" clId="{7A43BBB5-F43E-433D-98AF-A577DCC95F71}" dt="2025-04-24T08:20:00.262" v="982" actId="113"/>
          <ac:spMkLst>
            <pc:docMk/>
            <pc:sldMk cId="4096104947" sldId="6157"/>
            <ac:spMk id="3" creationId="{F06526BB-FE58-1C8A-A4D4-B9EED9A85785}"/>
          </ac:spMkLst>
        </pc:spChg>
        <pc:picChg chg="mod">
          <ac:chgData name="Faid, Mohamed (UT-BMS)" userId="125ef68c-3cc3-4c56-ac49-669a55d98847" providerId="ADAL" clId="{7A43BBB5-F43E-433D-98AF-A577DCC95F71}" dt="2025-04-24T08:53:10.620" v="2189" actId="1076"/>
          <ac:picMkLst>
            <pc:docMk/>
            <pc:sldMk cId="4096104947" sldId="6157"/>
            <ac:picMk id="7" creationId="{291A0593-1AEC-6A06-952D-FC3BAD94BF90}"/>
          </ac:picMkLst>
        </pc:picChg>
      </pc:sldChg>
      <pc:sldChg chg="modSp del mod">
        <pc:chgData name="Faid, Mohamed (UT-BMS)" userId="125ef68c-3cc3-4c56-ac49-669a55d98847" providerId="ADAL" clId="{7A43BBB5-F43E-433D-98AF-A577DCC95F71}" dt="2025-04-24T08:20:21.247" v="983" actId="47"/>
        <pc:sldMkLst>
          <pc:docMk/>
          <pc:sldMk cId="579497794" sldId="6158"/>
        </pc:sldMkLst>
      </pc:sldChg>
      <pc:sldChg chg="addSp delSp modSp add mod ord">
        <pc:chgData name="Faid, Mohamed (UT-BMS)" userId="125ef68c-3cc3-4c56-ac49-669a55d98847" providerId="ADAL" clId="{7A43BBB5-F43E-433D-98AF-A577DCC95F71}" dt="2025-04-24T08:52:29.384" v="2188" actId="20577"/>
        <pc:sldMkLst>
          <pc:docMk/>
          <pc:sldMk cId="1895853242" sldId="6159"/>
        </pc:sldMkLst>
        <pc:spChg chg="mod">
          <ac:chgData name="Faid, Mohamed (UT-BMS)" userId="125ef68c-3cc3-4c56-ac49-669a55d98847" providerId="ADAL" clId="{7A43BBB5-F43E-433D-98AF-A577DCC95F71}" dt="2025-04-24T08:12:46.677" v="871" actId="20577"/>
          <ac:spMkLst>
            <pc:docMk/>
            <pc:sldMk cId="1895853242" sldId="6159"/>
            <ac:spMk id="6" creationId="{EB4B5376-E294-B78B-47CA-EE9E93AD5B0A}"/>
          </ac:spMkLst>
        </pc:spChg>
        <pc:spChg chg="add mod">
          <ac:chgData name="Faid, Mohamed (UT-BMS)" userId="125ef68c-3cc3-4c56-ac49-669a55d98847" providerId="ADAL" clId="{7A43BBB5-F43E-433D-98AF-A577DCC95F71}" dt="2025-04-24T08:52:29.384" v="2188" actId="20577"/>
          <ac:spMkLst>
            <pc:docMk/>
            <pc:sldMk cId="1895853242" sldId="6159"/>
            <ac:spMk id="11" creationId="{B9414E67-FB4B-D905-EA16-214B1CFCA7EA}"/>
          </ac:spMkLst>
        </pc:spChg>
      </pc:sldChg>
      <pc:sldChg chg="addSp delSp modSp add mod ord">
        <pc:chgData name="Faid, Mohamed (UT-BMS)" userId="125ef68c-3cc3-4c56-ac49-669a55d98847" providerId="ADAL" clId="{7A43BBB5-F43E-433D-98AF-A577DCC95F71}" dt="2025-04-24T08:49:00.675" v="2179" actId="403"/>
        <pc:sldMkLst>
          <pc:docMk/>
          <pc:sldMk cId="773701304" sldId="6160"/>
        </pc:sldMkLst>
        <pc:spChg chg="add mod">
          <ac:chgData name="Faid, Mohamed (UT-BMS)" userId="125ef68c-3cc3-4c56-ac49-669a55d98847" providerId="ADAL" clId="{7A43BBB5-F43E-433D-98AF-A577DCC95F71}" dt="2025-04-24T08:49:00.675" v="2179" actId="403"/>
          <ac:spMkLst>
            <pc:docMk/>
            <pc:sldMk cId="773701304" sldId="6160"/>
            <ac:spMk id="3" creationId="{34B7F8CD-7AF5-981A-AD2C-027188C04A15}"/>
          </ac:spMkLst>
        </pc:spChg>
        <pc:spChg chg="mod">
          <ac:chgData name="Faid, Mohamed (UT-BMS)" userId="125ef68c-3cc3-4c56-ac49-669a55d98847" providerId="ADAL" clId="{7A43BBB5-F43E-433D-98AF-A577DCC95F71}" dt="2025-04-24T08:02:41.233" v="829" actId="20577"/>
          <ac:spMkLst>
            <pc:docMk/>
            <pc:sldMk cId="773701304" sldId="6160"/>
            <ac:spMk id="6" creationId="{F929FF6D-A6B6-691D-86D7-EAC88445C605}"/>
          </ac:spMkLst>
        </pc:spChg>
      </pc:sldChg>
      <pc:sldChg chg="add ord">
        <pc:chgData name="Faid, Mohamed (UT-BMS)" userId="125ef68c-3cc3-4c56-ac49-669a55d98847" providerId="ADAL" clId="{7A43BBB5-F43E-433D-98AF-A577DCC95F71}" dt="2025-04-24T08:21:07.487" v="1013"/>
        <pc:sldMkLst>
          <pc:docMk/>
          <pc:sldMk cId="3418839381" sldId="6161"/>
        </pc:sldMkLst>
      </pc:sldChg>
      <pc:sldChg chg="addSp modSp mod">
        <pc:chgData name="Faid, Mohamed (UT-BMS)" userId="125ef68c-3cc3-4c56-ac49-669a55d98847" providerId="ADAL" clId="{7A43BBB5-F43E-433D-98AF-A577DCC95F71}" dt="2025-04-24T08:35:37.586" v="1348" actId="20577"/>
        <pc:sldMkLst>
          <pc:docMk/>
          <pc:sldMk cId="1385050703" sldId="6162"/>
        </pc:sldMkLst>
        <pc:spChg chg="add mod">
          <ac:chgData name="Faid, Mohamed (UT-BMS)" userId="125ef68c-3cc3-4c56-ac49-669a55d98847" providerId="ADAL" clId="{7A43BBB5-F43E-433D-98AF-A577DCC95F71}" dt="2025-04-24T08:35:37.586" v="1348" actId="20577"/>
          <ac:spMkLst>
            <pc:docMk/>
            <pc:sldMk cId="1385050703" sldId="6162"/>
            <ac:spMk id="5" creationId="{6DDE7A61-F669-D530-7124-2D0A5F10F1B2}"/>
          </ac:spMkLst>
        </pc:spChg>
      </pc:sldChg>
      <pc:sldChg chg="addSp delSp modSp add mod">
        <pc:chgData name="Faid, Mohamed (UT-BMS)" userId="125ef68c-3cc3-4c56-ac49-669a55d98847" providerId="ADAL" clId="{7A43BBB5-F43E-433D-98AF-A577DCC95F71}" dt="2025-05-30T13:27:00.862" v="2420" actId="1076"/>
        <pc:sldMkLst>
          <pc:docMk/>
          <pc:sldMk cId="4048146457" sldId="6163"/>
        </pc:sldMkLst>
        <pc:spChg chg="mod">
          <ac:chgData name="Faid, Mohamed (UT-BMS)" userId="125ef68c-3cc3-4c56-ac49-669a55d98847" providerId="ADAL" clId="{7A43BBB5-F43E-433D-98AF-A577DCC95F71}" dt="2025-04-24T09:02:35.310" v="2273" actId="20577"/>
          <ac:spMkLst>
            <pc:docMk/>
            <pc:sldMk cId="4048146457" sldId="6163"/>
            <ac:spMk id="6" creationId="{E64C107C-274F-D132-2489-3C4F2CAAC795}"/>
          </ac:spMkLst>
        </pc:spChg>
        <pc:picChg chg="add mod">
          <ac:chgData name="Faid, Mohamed (UT-BMS)" userId="125ef68c-3cc3-4c56-ac49-669a55d98847" providerId="ADAL" clId="{7A43BBB5-F43E-433D-98AF-A577DCC95F71}" dt="2025-05-30T13:27:00.862" v="2420" actId="1076"/>
          <ac:picMkLst>
            <pc:docMk/>
            <pc:sldMk cId="4048146457" sldId="6163"/>
            <ac:picMk id="15" creationId="{5BB89929-9C93-CFB4-94FD-A210369DF3DB}"/>
          </ac:picMkLst>
        </pc:picChg>
      </pc:sldChg>
      <pc:sldChg chg="addSp delSp modSp add mod">
        <pc:chgData name="Faid, Mohamed (UT-BMS)" userId="125ef68c-3cc3-4c56-ac49-669a55d98847" providerId="ADAL" clId="{7A43BBB5-F43E-433D-98AF-A577DCC95F71}" dt="2025-04-24T08:26:26.464" v="1139" actId="1076"/>
        <pc:sldMkLst>
          <pc:docMk/>
          <pc:sldMk cId="983444462" sldId="6164"/>
        </pc:sldMkLst>
        <pc:spChg chg="mod">
          <ac:chgData name="Faid, Mohamed (UT-BMS)" userId="125ef68c-3cc3-4c56-ac49-669a55d98847" providerId="ADAL" clId="{7A43BBB5-F43E-433D-98AF-A577DCC95F71}" dt="2025-04-24T08:26:13.040" v="1137" actId="20577"/>
          <ac:spMkLst>
            <pc:docMk/>
            <pc:sldMk cId="983444462" sldId="6164"/>
            <ac:spMk id="6" creationId="{A2464DE2-616A-82AD-A3A4-F0525B14EFF4}"/>
          </ac:spMkLst>
        </pc:spChg>
        <pc:picChg chg="add mod">
          <ac:chgData name="Faid, Mohamed (UT-BMS)" userId="125ef68c-3cc3-4c56-ac49-669a55d98847" providerId="ADAL" clId="{7A43BBB5-F43E-433D-98AF-A577DCC95F71}" dt="2025-04-24T08:26:26.464" v="1139" actId="1076"/>
          <ac:picMkLst>
            <pc:docMk/>
            <pc:sldMk cId="983444462" sldId="6164"/>
            <ac:picMk id="5" creationId="{69875AD9-BA4F-34D9-931D-9D2171869955}"/>
          </ac:picMkLst>
        </pc:picChg>
      </pc:sldChg>
      <pc:sldChg chg="addSp delSp modSp add mod">
        <pc:chgData name="Faid, Mohamed (UT-BMS)" userId="125ef68c-3cc3-4c56-ac49-669a55d98847" providerId="ADAL" clId="{7A43BBB5-F43E-433D-98AF-A577DCC95F71}" dt="2025-06-04T09:13:02.099" v="2517" actId="478"/>
        <pc:sldMkLst>
          <pc:docMk/>
          <pc:sldMk cId="2029258877" sldId="6165"/>
        </pc:sldMkLst>
        <pc:spChg chg="mod">
          <ac:chgData name="Faid, Mohamed (UT-BMS)" userId="125ef68c-3cc3-4c56-ac49-669a55d98847" providerId="ADAL" clId="{7A43BBB5-F43E-433D-98AF-A577DCC95F71}" dt="2025-06-04T09:12:37.522" v="2509" actId="20577"/>
          <ac:spMkLst>
            <pc:docMk/>
            <pc:sldMk cId="2029258877" sldId="6165"/>
            <ac:spMk id="6" creationId="{9C7A8CB4-CB88-AB4B-CD52-18635D9A0F83}"/>
          </ac:spMkLst>
        </pc:spChg>
        <pc:spChg chg="add del mod">
          <ac:chgData name="Faid, Mohamed (UT-BMS)" userId="125ef68c-3cc3-4c56-ac49-669a55d98847" providerId="ADAL" clId="{7A43BBB5-F43E-433D-98AF-A577DCC95F71}" dt="2025-06-04T09:12:24.494" v="2505" actId="478"/>
          <ac:spMkLst>
            <pc:docMk/>
            <pc:sldMk cId="2029258877" sldId="6165"/>
            <ac:spMk id="14" creationId="{D6CDF5EA-663D-3ED6-5BA0-00BA8F997C1E}"/>
          </ac:spMkLst>
        </pc:spChg>
        <pc:grpChg chg="del mod">
          <ac:chgData name="Faid, Mohamed (UT-BMS)" userId="125ef68c-3cc3-4c56-ac49-669a55d98847" providerId="ADAL" clId="{7A43BBB5-F43E-433D-98AF-A577DCC95F71}" dt="2025-06-04T09:12:12.644" v="2495" actId="478"/>
          <ac:grpSpMkLst>
            <pc:docMk/>
            <pc:sldMk cId="2029258877" sldId="6165"/>
            <ac:grpSpMk id="59" creationId="{ADD1BD9D-473A-2048-F7C3-4E7F4BDA3950}"/>
          </ac:grpSpMkLst>
        </pc:grpChg>
        <pc:picChg chg="add del mod">
          <ac:chgData name="Faid, Mohamed (UT-BMS)" userId="125ef68c-3cc3-4c56-ac49-669a55d98847" providerId="ADAL" clId="{7A43BBB5-F43E-433D-98AF-A577DCC95F71}" dt="2025-06-04T09:12:24.494" v="2505" actId="478"/>
          <ac:picMkLst>
            <pc:docMk/>
            <pc:sldMk cId="2029258877" sldId="6165"/>
            <ac:picMk id="60" creationId="{E600F9F0-2A5A-A231-0370-8EE04483D09C}"/>
          </ac:picMkLst>
        </pc:picChg>
        <pc:inkChg chg="add del mod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3" creationId="{C6E01A18-0B4E-CD62-CCB7-69D4C328E798}"/>
          </ac:inkMkLst>
        </pc:inkChg>
        <pc:inkChg chg="add del mod">
          <ac:chgData name="Faid, Mohamed (UT-BMS)" userId="125ef68c-3cc3-4c56-ac49-669a55d98847" providerId="ADAL" clId="{7A43BBB5-F43E-433D-98AF-A577DCC95F71}" dt="2025-06-04T09:12:15.558" v="2499" actId="478"/>
          <ac:inkMkLst>
            <pc:docMk/>
            <pc:sldMk cId="2029258877" sldId="6165"/>
            <ac:inkMk id="7" creationId="{8E982B36-7A43-7626-7129-48D80E267948}"/>
          </ac:inkMkLst>
        </pc:inkChg>
        <pc:inkChg chg="add del mod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8" creationId="{E523283D-091B-E60B-9647-9AB145BD950E}"/>
          </ac:inkMkLst>
        </pc:inkChg>
        <pc:inkChg chg="add del mod">
          <ac:chgData name="Faid, Mohamed (UT-BMS)" userId="125ef68c-3cc3-4c56-ac49-669a55d98847" providerId="ADAL" clId="{7A43BBB5-F43E-433D-98AF-A577DCC95F71}" dt="2025-06-04T09:12:15.004" v="2498" actId="478"/>
          <ac:inkMkLst>
            <pc:docMk/>
            <pc:sldMk cId="2029258877" sldId="6165"/>
            <ac:inkMk id="10" creationId="{349D95BE-A6F3-BE57-C030-F733E1FCF4FE}"/>
          </ac:inkMkLst>
        </pc:inkChg>
        <pc:inkChg chg="add del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12" creationId="{2DD9C143-4DD4-4BC3-9939-757F2C1F1EDD}"/>
          </ac:inkMkLst>
        </pc:inkChg>
        <pc:inkChg chg="add del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16" creationId="{983AE718-37EC-5DD4-639A-6ED73FC27091}"/>
          </ac:inkMkLst>
        </pc:inkChg>
        <pc:inkChg chg="add del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21" creationId="{12083F1E-DF7B-89DD-F75B-8CA7C8B103F3}"/>
          </ac:inkMkLst>
        </pc:inkChg>
        <pc:inkChg chg="add del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22" creationId="{1C23668D-A5AF-318B-98CF-914932C5A3AB}"/>
          </ac:inkMkLst>
        </pc:inkChg>
        <pc:inkChg chg="add del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29" creationId="{FA52E253-9CE2-53D7-42A0-A88771BCEFCD}"/>
          </ac:inkMkLst>
        </pc:inkChg>
        <pc:inkChg chg="add del mod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30" creationId="{2D358644-7513-7A4A-842C-D9E9C144DC7F}"/>
          </ac:inkMkLst>
        </pc:inkChg>
        <pc:inkChg chg="add del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32" creationId="{39016D02-AEC9-C306-99B8-D824A5BB4713}"/>
          </ac:inkMkLst>
        </pc:inkChg>
        <pc:inkChg chg="add del">
          <ac:chgData name="Faid, Mohamed (UT-BMS)" userId="125ef68c-3cc3-4c56-ac49-669a55d98847" providerId="ADAL" clId="{7A43BBB5-F43E-433D-98AF-A577DCC95F71}" dt="2025-06-04T09:12:17.503" v="2500" actId="478"/>
          <ac:inkMkLst>
            <pc:docMk/>
            <pc:sldMk cId="2029258877" sldId="6165"/>
            <ac:inkMk id="34" creationId="{8E168CFE-FD8A-FF81-E37F-4B8B7B9ECB4C}"/>
          </ac:inkMkLst>
        </pc:inkChg>
        <pc:inkChg chg="add del mod">
          <ac:chgData name="Faid, Mohamed (UT-BMS)" userId="125ef68c-3cc3-4c56-ac49-669a55d98847" providerId="ADAL" clId="{7A43BBB5-F43E-433D-98AF-A577DCC95F71}" dt="2025-06-04T09:12:14.254" v="2497" actId="478"/>
          <ac:inkMkLst>
            <pc:docMk/>
            <pc:sldMk cId="2029258877" sldId="6165"/>
            <ac:inkMk id="39" creationId="{38FB2C32-5BD1-22D4-AD27-9B0D2B96F9B0}"/>
          </ac:inkMkLst>
        </pc:inkChg>
        <pc:inkChg chg="add del mod">
          <ac:chgData name="Faid, Mohamed (UT-BMS)" userId="125ef68c-3cc3-4c56-ac49-669a55d98847" providerId="ADAL" clId="{7A43BBB5-F43E-433D-98AF-A577DCC95F71}" dt="2025-06-04T09:12:13.501" v="2496" actId="478"/>
          <ac:inkMkLst>
            <pc:docMk/>
            <pc:sldMk cId="2029258877" sldId="6165"/>
            <ac:inkMk id="43" creationId="{E89CACDE-9750-0AC9-A36F-D92D5FD1CD41}"/>
          </ac:inkMkLst>
        </pc:inkChg>
        <pc:inkChg chg="add del">
          <ac:chgData name="Faid, Mohamed (UT-BMS)" userId="125ef68c-3cc3-4c56-ac49-669a55d98847" providerId="ADAL" clId="{7A43BBB5-F43E-433D-98AF-A577DCC95F71}" dt="2025-06-04T09:12:22.454" v="2503" actId="478"/>
          <ac:inkMkLst>
            <pc:docMk/>
            <pc:sldMk cId="2029258877" sldId="6165"/>
            <ac:inkMk id="45" creationId="{5D4A00C7-7F24-D760-308B-599B0765B12B}"/>
          </ac:inkMkLst>
        </pc:inkChg>
        <pc:inkChg chg="add del">
          <ac:chgData name="Faid, Mohamed (UT-BMS)" userId="125ef68c-3cc3-4c56-ac49-669a55d98847" providerId="ADAL" clId="{7A43BBB5-F43E-433D-98AF-A577DCC95F71}" dt="2025-06-04T09:13:01.673" v="2516" actId="478"/>
          <ac:inkMkLst>
            <pc:docMk/>
            <pc:sldMk cId="2029258877" sldId="6165"/>
            <ac:inkMk id="52" creationId="{AD1417C6-7414-4524-BAE2-1CD141ADC798}"/>
          </ac:inkMkLst>
        </pc:inkChg>
        <pc:inkChg chg="add mod">
          <ac:chgData name="Faid, Mohamed (UT-BMS)" userId="125ef68c-3cc3-4c56-ac49-669a55d98847" providerId="ADAL" clId="{7A43BBB5-F43E-433D-98AF-A577DCC95F71}" dt="2025-05-30T13:32:04.034" v="2477"/>
          <ac:inkMkLst>
            <pc:docMk/>
            <pc:sldMk cId="2029258877" sldId="6165"/>
            <ac:inkMk id="53" creationId="{E35250E5-5DB9-55C1-55EA-D7464B3B615A}"/>
          </ac:inkMkLst>
        </pc:inkChg>
        <pc:inkChg chg="add del">
          <ac:chgData name="Faid, Mohamed (UT-BMS)" userId="125ef68c-3cc3-4c56-ac49-669a55d98847" providerId="ADAL" clId="{7A43BBB5-F43E-433D-98AF-A577DCC95F71}" dt="2025-06-04T09:13:02.099" v="2517" actId="478"/>
          <ac:inkMkLst>
            <pc:docMk/>
            <pc:sldMk cId="2029258877" sldId="6165"/>
            <ac:inkMk id="61" creationId="{D8C515A0-EEDF-275B-E44B-CF51699C6E0E}"/>
          </ac:inkMkLst>
        </pc:inkChg>
      </pc:sldChg>
      <pc:sldChg chg="addSp delSp modSp add del mod">
        <pc:chgData name="Faid, Mohamed (UT-BMS)" userId="125ef68c-3cc3-4c56-ac49-669a55d98847" providerId="ADAL" clId="{7A43BBB5-F43E-433D-98AF-A577DCC95F71}" dt="2025-06-04T20:40:04.105" v="2990" actId="47"/>
        <pc:sldMkLst>
          <pc:docMk/>
          <pc:sldMk cId="2234004427" sldId="6166"/>
        </pc:sldMkLst>
      </pc:sldChg>
      <pc:sldChg chg="addSp delSp modSp add mod ord">
        <pc:chgData name="Faid, Mohamed (UT-BMS)" userId="125ef68c-3cc3-4c56-ac49-669a55d98847" providerId="ADAL" clId="{7A43BBB5-F43E-433D-98AF-A577DCC95F71}" dt="2025-05-30T13:51:50.709" v="2480" actId="9405"/>
        <pc:sldMkLst>
          <pc:docMk/>
          <pc:sldMk cId="1400584245" sldId="6167"/>
        </pc:sldMkLst>
        <pc:spChg chg="mod">
          <ac:chgData name="Faid, Mohamed (UT-BMS)" userId="125ef68c-3cc3-4c56-ac49-669a55d98847" providerId="ADAL" clId="{7A43BBB5-F43E-433D-98AF-A577DCC95F71}" dt="2025-04-24T08:59:45.531" v="2267" actId="20577"/>
          <ac:spMkLst>
            <pc:docMk/>
            <pc:sldMk cId="1400584245" sldId="6167"/>
            <ac:spMk id="11" creationId="{27AB34F3-2A0E-2E87-1545-926AFB4DBFDC}"/>
          </ac:spMkLst>
        </pc:spChg>
        <pc:picChg chg="add mod">
          <ac:chgData name="Faid, Mohamed (UT-BMS)" userId="125ef68c-3cc3-4c56-ac49-669a55d98847" providerId="ADAL" clId="{7A43BBB5-F43E-433D-98AF-A577DCC95F71}" dt="2025-04-24T09:00:14.380" v="2272" actId="1076"/>
          <ac:picMkLst>
            <pc:docMk/>
            <pc:sldMk cId="1400584245" sldId="6167"/>
            <ac:picMk id="14" creationId="{C913BE9F-660B-2A69-0481-E715BBAA37E0}"/>
          </ac:picMkLst>
        </pc:picChg>
        <pc:inkChg chg="add">
          <ac:chgData name="Faid, Mohamed (UT-BMS)" userId="125ef68c-3cc3-4c56-ac49-669a55d98847" providerId="ADAL" clId="{7A43BBB5-F43E-433D-98AF-A577DCC95F71}" dt="2025-05-30T13:51:50.709" v="2480" actId="9405"/>
          <ac:inkMkLst>
            <pc:docMk/>
            <pc:sldMk cId="1400584245" sldId="6167"/>
            <ac:inkMk id="2" creationId="{DC95AA9F-F21F-A1B7-31B9-467248F03381}"/>
          </ac:inkMkLst>
        </pc:inkChg>
      </pc:sldChg>
      <pc:sldChg chg="addSp delSp modSp add mod ord">
        <pc:chgData name="Faid, Mohamed (UT-BMS)" userId="125ef68c-3cc3-4c56-ac49-669a55d98847" providerId="ADAL" clId="{7A43BBB5-F43E-433D-98AF-A577DCC95F71}" dt="2025-05-15T14:07:53.472" v="2344" actId="207"/>
        <pc:sldMkLst>
          <pc:docMk/>
          <pc:sldMk cId="494321025" sldId="6168"/>
        </pc:sldMkLst>
        <pc:spChg chg="add mod">
          <ac:chgData name="Faid, Mohamed (UT-BMS)" userId="125ef68c-3cc3-4c56-ac49-669a55d98847" providerId="ADAL" clId="{7A43BBB5-F43E-433D-98AF-A577DCC95F71}" dt="2025-05-15T14:07:53.472" v="2344" actId="207"/>
          <ac:spMkLst>
            <pc:docMk/>
            <pc:sldMk cId="494321025" sldId="6168"/>
            <ac:spMk id="2" creationId="{19CA8D24-F858-D3F1-DD73-7D858B4E6888}"/>
          </ac:spMkLst>
        </pc:spChg>
        <pc:spChg chg="mod">
          <ac:chgData name="Faid, Mohamed (UT-BMS)" userId="125ef68c-3cc3-4c56-ac49-669a55d98847" providerId="ADAL" clId="{7A43BBB5-F43E-433D-98AF-A577DCC95F71}" dt="2025-04-24T08:36:11.538" v="1362" actId="20577"/>
          <ac:spMkLst>
            <pc:docMk/>
            <pc:sldMk cId="494321025" sldId="6168"/>
            <ac:spMk id="11" creationId="{1A277799-1B2E-F41E-2921-FBCCEFB23FD4}"/>
          </ac:spMkLst>
        </pc:spChg>
      </pc:sldChg>
      <pc:sldChg chg="add">
        <pc:chgData name="Faid, Mohamed (UT-BMS)" userId="125ef68c-3cc3-4c56-ac49-669a55d98847" providerId="ADAL" clId="{7A43BBB5-F43E-433D-98AF-A577DCC95F71}" dt="2025-04-24T08:59:06.113" v="2205"/>
        <pc:sldMkLst>
          <pc:docMk/>
          <pc:sldMk cId="459309413" sldId="6169"/>
        </pc:sldMkLst>
      </pc:sldChg>
      <pc:sldChg chg="addSp delSp modSp add del mod">
        <pc:chgData name="Faid, Mohamed (UT-BMS)" userId="125ef68c-3cc3-4c56-ac49-669a55d98847" providerId="ADAL" clId="{7A43BBB5-F43E-433D-98AF-A577DCC95F71}" dt="2025-04-24T08:51:50.638" v="2186" actId="47"/>
        <pc:sldMkLst>
          <pc:docMk/>
          <pc:sldMk cId="856837653" sldId="6169"/>
        </pc:sldMkLst>
      </pc:sldChg>
      <pc:sldChg chg="modSp new del mod">
        <pc:chgData name="Faid, Mohamed (UT-BMS)" userId="125ef68c-3cc3-4c56-ac49-669a55d98847" providerId="ADAL" clId="{7A43BBB5-F43E-433D-98AF-A577DCC95F71}" dt="2025-04-24T08:40:18.383" v="1754" actId="47"/>
        <pc:sldMkLst>
          <pc:docMk/>
          <pc:sldMk cId="2563818679" sldId="6169"/>
        </pc:sldMkLst>
      </pc:sldChg>
      <pc:sldChg chg="addSp delSp modSp add del mod ord">
        <pc:chgData name="Faid, Mohamed (UT-BMS)" userId="125ef68c-3cc3-4c56-ac49-669a55d98847" providerId="ADAL" clId="{7A43BBB5-F43E-433D-98AF-A577DCC95F71}" dt="2025-06-04T20:40:00.378" v="2988" actId="47"/>
        <pc:sldMkLst>
          <pc:docMk/>
          <pc:sldMk cId="1996747153" sldId="6170"/>
        </pc:sldMkLst>
      </pc:sldChg>
      <pc:sldChg chg="addSp delSp modSp add del mod">
        <pc:chgData name="Faid, Mohamed (UT-BMS)" userId="125ef68c-3cc3-4c56-ac49-669a55d98847" providerId="ADAL" clId="{7A43BBB5-F43E-433D-98AF-A577DCC95F71}" dt="2025-06-04T20:40:02.199" v="2989" actId="47"/>
        <pc:sldMkLst>
          <pc:docMk/>
          <pc:sldMk cId="730886035" sldId="6171"/>
        </pc:sldMkLst>
      </pc:sldChg>
      <pc:sldChg chg="add">
        <pc:chgData name="Faid, Mohamed (UT-BMS)" userId="125ef68c-3cc3-4c56-ac49-669a55d98847" providerId="ADAL" clId="{7A43BBB5-F43E-433D-98AF-A577DCC95F71}" dt="2025-06-04T09:05:48.341" v="2481"/>
        <pc:sldMkLst>
          <pc:docMk/>
          <pc:sldMk cId="924771096" sldId="6172"/>
        </pc:sldMkLst>
      </pc:sldChg>
      <pc:sldChg chg="modSp add mod">
        <pc:chgData name="Faid, Mohamed (UT-BMS)" userId="125ef68c-3cc3-4c56-ac49-669a55d98847" providerId="ADAL" clId="{7A43BBB5-F43E-433D-98AF-A577DCC95F71}" dt="2025-06-04T09:22:52.544" v="2699" actId="1076"/>
        <pc:sldMkLst>
          <pc:docMk/>
          <pc:sldMk cId="1223469607" sldId="6173"/>
        </pc:sldMkLst>
        <pc:spChg chg="mod">
          <ac:chgData name="Faid, Mohamed (UT-BMS)" userId="125ef68c-3cc3-4c56-ac49-669a55d98847" providerId="ADAL" clId="{7A43BBB5-F43E-433D-98AF-A577DCC95F71}" dt="2025-06-04T09:22:52.544" v="2699" actId="1076"/>
          <ac:spMkLst>
            <pc:docMk/>
            <pc:sldMk cId="1223469607" sldId="6173"/>
            <ac:spMk id="5" creationId="{48BB18B6-6ED9-E9E4-8275-B2F05A4B93F2}"/>
          </ac:spMkLst>
        </pc:spChg>
      </pc:sldChg>
      <pc:sldChg chg="add del">
        <pc:chgData name="Faid, Mohamed (UT-BMS)" userId="125ef68c-3cc3-4c56-ac49-669a55d98847" providerId="ADAL" clId="{7A43BBB5-F43E-433D-98AF-A577DCC95F71}" dt="2025-06-04T09:06:20.379" v="2484"/>
        <pc:sldMkLst>
          <pc:docMk/>
          <pc:sldMk cId="79482927" sldId="6174"/>
        </pc:sldMkLst>
      </pc:sldChg>
      <pc:sldChg chg="modSp add mod">
        <pc:chgData name="Faid, Mohamed (UT-BMS)" userId="125ef68c-3cc3-4c56-ac49-669a55d98847" providerId="ADAL" clId="{7A43BBB5-F43E-433D-98AF-A577DCC95F71}" dt="2025-06-04T09:17:14.255" v="2666" actId="1076"/>
        <pc:sldMkLst>
          <pc:docMk/>
          <pc:sldMk cId="1839090351" sldId="6174"/>
        </pc:sldMkLst>
        <pc:spChg chg="mod">
          <ac:chgData name="Faid, Mohamed (UT-BMS)" userId="125ef68c-3cc3-4c56-ac49-669a55d98847" providerId="ADAL" clId="{7A43BBB5-F43E-433D-98AF-A577DCC95F71}" dt="2025-06-04T09:17:08.124" v="2665" actId="20577"/>
          <ac:spMkLst>
            <pc:docMk/>
            <pc:sldMk cId="1839090351" sldId="6174"/>
            <ac:spMk id="3" creationId="{9673BB5E-C456-4333-B8D4-44C5898E51F4}"/>
          </ac:spMkLst>
        </pc:spChg>
        <pc:picChg chg="mod">
          <ac:chgData name="Faid, Mohamed (UT-BMS)" userId="125ef68c-3cc3-4c56-ac49-669a55d98847" providerId="ADAL" clId="{7A43BBB5-F43E-433D-98AF-A577DCC95F71}" dt="2025-06-04T09:17:14.255" v="2666" actId="1076"/>
          <ac:picMkLst>
            <pc:docMk/>
            <pc:sldMk cId="1839090351" sldId="6174"/>
            <ac:picMk id="7" creationId="{31EF9A30-259F-3C5B-10A4-10F41C682669}"/>
          </ac:picMkLst>
        </pc:picChg>
      </pc:sldChg>
      <pc:sldChg chg="add del">
        <pc:chgData name="Faid, Mohamed (UT-BMS)" userId="125ef68c-3cc3-4c56-ac49-669a55d98847" providerId="ADAL" clId="{7A43BBB5-F43E-433D-98AF-A577DCC95F71}" dt="2025-06-04T09:06:20.379" v="2484"/>
        <pc:sldMkLst>
          <pc:docMk/>
          <pc:sldMk cId="1052223763" sldId="6175"/>
        </pc:sldMkLst>
      </pc:sldChg>
      <pc:sldChg chg="delSp modSp add mod">
        <pc:chgData name="Faid, Mohamed (UT-BMS)" userId="125ef68c-3cc3-4c56-ac49-669a55d98847" providerId="ADAL" clId="{7A43BBB5-F43E-433D-98AF-A577DCC95F71}" dt="2025-06-04T09:08:34.094" v="2492" actId="1076"/>
        <pc:sldMkLst>
          <pc:docMk/>
          <pc:sldMk cId="2438622908" sldId="6175"/>
        </pc:sldMkLst>
        <pc:spChg chg="mod">
          <ac:chgData name="Faid, Mohamed (UT-BMS)" userId="125ef68c-3cc3-4c56-ac49-669a55d98847" providerId="ADAL" clId="{7A43BBB5-F43E-433D-98AF-A577DCC95F71}" dt="2025-06-04T09:08:22.042" v="2489" actId="20577"/>
          <ac:spMkLst>
            <pc:docMk/>
            <pc:sldMk cId="2438622908" sldId="6175"/>
            <ac:spMk id="3" creationId="{381E83A3-9F1B-BF46-17DD-6C2FF3EF8CD3}"/>
          </ac:spMkLst>
        </pc:spChg>
        <pc:picChg chg="del mod">
          <ac:chgData name="Faid, Mohamed (UT-BMS)" userId="125ef68c-3cc3-4c56-ac49-669a55d98847" providerId="ADAL" clId="{7A43BBB5-F43E-433D-98AF-A577DCC95F71}" dt="2025-06-04T09:08:30.676" v="2491" actId="478"/>
          <ac:picMkLst>
            <pc:docMk/>
            <pc:sldMk cId="2438622908" sldId="6175"/>
            <ac:picMk id="13" creationId="{8C578250-8CCB-6D0A-12A3-AF656B0EF32E}"/>
          </ac:picMkLst>
        </pc:picChg>
        <pc:picChg chg="mod">
          <ac:chgData name="Faid, Mohamed (UT-BMS)" userId="125ef68c-3cc3-4c56-ac49-669a55d98847" providerId="ADAL" clId="{7A43BBB5-F43E-433D-98AF-A577DCC95F71}" dt="2025-06-04T09:08:34.094" v="2492" actId="1076"/>
          <ac:picMkLst>
            <pc:docMk/>
            <pc:sldMk cId="2438622908" sldId="6175"/>
            <ac:picMk id="15" creationId="{33AE782B-6A3C-F7B0-087A-09C72047FF32}"/>
          </ac:picMkLst>
        </pc:picChg>
      </pc:sldChg>
      <pc:sldChg chg="add del">
        <pc:chgData name="Faid, Mohamed (UT-BMS)" userId="125ef68c-3cc3-4c56-ac49-669a55d98847" providerId="ADAL" clId="{7A43BBB5-F43E-433D-98AF-A577DCC95F71}" dt="2025-06-04T09:13:19.108" v="2519" actId="47"/>
        <pc:sldMkLst>
          <pc:docMk/>
          <pc:sldMk cId="2646315263" sldId="6176"/>
        </pc:sldMkLst>
      </pc:sldChg>
      <pc:sldChg chg="addSp delSp modSp add mod">
        <pc:chgData name="Faid, Mohamed (UT-BMS)" userId="125ef68c-3cc3-4c56-ac49-669a55d98847" providerId="ADAL" clId="{7A43BBB5-F43E-433D-98AF-A577DCC95F71}" dt="2025-06-04T09:41:59.480" v="2764" actId="1076"/>
        <pc:sldMkLst>
          <pc:docMk/>
          <pc:sldMk cId="2317536154" sldId="6177"/>
        </pc:sldMkLst>
        <pc:spChg chg="del">
          <ac:chgData name="Faid, Mohamed (UT-BMS)" userId="125ef68c-3cc3-4c56-ac49-669a55d98847" providerId="ADAL" clId="{7A43BBB5-F43E-433D-98AF-A577DCC95F71}" dt="2025-06-04T09:25:04.756" v="2700" actId="478"/>
          <ac:spMkLst>
            <pc:docMk/>
            <pc:sldMk cId="2317536154" sldId="6177"/>
            <ac:spMk id="11" creationId="{5EEC8422-1579-C8EB-F491-BCE72BDA91EF}"/>
          </ac:spMkLst>
        </pc:spChg>
        <pc:picChg chg="add mod">
          <ac:chgData name="Faid, Mohamed (UT-BMS)" userId="125ef68c-3cc3-4c56-ac49-669a55d98847" providerId="ADAL" clId="{7A43BBB5-F43E-433D-98AF-A577DCC95F71}" dt="2025-06-04T09:41:59.480" v="2764" actId="1076"/>
          <ac:picMkLst>
            <pc:docMk/>
            <pc:sldMk cId="2317536154" sldId="6177"/>
            <ac:picMk id="5" creationId="{DC38C74F-CAA8-9F5F-B9DF-896B186A068F}"/>
          </ac:picMkLst>
        </pc:picChg>
      </pc:sldChg>
      <pc:sldChg chg="addSp modSp add mod">
        <pc:chgData name="Faid, Mohamed (UT-BMS)" userId="125ef68c-3cc3-4c56-ac49-669a55d98847" providerId="ADAL" clId="{7A43BBB5-F43E-433D-98AF-A577DCC95F71}" dt="2025-06-04T11:32:12.072" v="2975" actId="14100"/>
        <pc:sldMkLst>
          <pc:docMk/>
          <pc:sldMk cId="1798771551" sldId="6178"/>
        </pc:sldMkLst>
        <pc:spChg chg="mod">
          <ac:chgData name="Faid, Mohamed (UT-BMS)" userId="125ef68c-3cc3-4c56-ac49-669a55d98847" providerId="ADAL" clId="{7A43BBB5-F43E-433D-98AF-A577DCC95F71}" dt="2025-06-04T11:24:12.548" v="2967" actId="20577"/>
          <ac:spMkLst>
            <pc:docMk/>
            <pc:sldMk cId="1798771551" sldId="6178"/>
            <ac:spMk id="6" creationId="{A317347D-28E7-4CD6-4928-503AA6B520D2}"/>
          </ac:spMkLst>
        </pc:spChg>
        <pc:picChg chg="add mod">
          <ac:chgData name="Faid, Mohamed (UT-BMS)" userId="125ef68c-3cc3-4c56-ac49-669a55d98847" providerId="ADAL" clId="{7A43BBB5-F43E-433D-98AF-A577DCC95F71}" dt="2025-06-04T11:31:57.558" v="2972" actId="1076"/>
          <ac:picMkLst>
            <pc:docMk/>
            <pc:sldMk cId="1798771551" sldId="6178"/>
            <ac:picMk id="5" creationId="{F6CFDA09-D5A7-D745-BFC8-5146C8C58A29}"/>
          </ac:picMkLst>
        </pc:picChg>
        <pc:cxnChg chg="add mod">
          <ac:chgData name="Faid, Mohamed (UT-BMS)" userId="125ef68c-3cc3-4c56-ac49-669a55d98847" providerId="ADAL" clId="{7A43BBB5-F43E-433D-98AF-A577DCC95F71}" dt="2025-06-04T11:32:12.072" v="2975" actId="14100"/>
          <ac:cxnSpMkLst>
            <pc:docMk/>
            <pc:sldMk cId="1798771551" sldId="6178"/>
            <ac:cxnSpMk id="8" creationId="{7088FB8B-4EF0-BAAF-661D-79F5DA7F9739}"/>
          </ac:cxnSpMkLst>
        </pc:cxnChg>
      </pc:sldChg>
      <pc:sldChg chg="add del">
        <pc:chgData name="Faid, Mohamed (UT-BMS)" userId="125ef68c-3cc3-4c56-ac49-669a55d98847" providerId="ADAL" clId="{7A43BBB5-F43E-433D-98AF-A577DCC95F71}" dt="2025-06-04T09:12:45.918" v="2511"/>
        <pc:sldMkLst>
          <pc:docMk/>
          <pc:sldMk cId="2413904000" sldId="6178"/>
        </pc:sldMkLst>
      </pc:sldChg>
      <pc:sldChg chg="add">
        <pc:chgData name="Faid, Mohamed (UT-BMS)" userId="125ef68c-3cc3-4c56-ac49-669a55d98847" providerId="ADAL" clId="{7A43BBB5-F43E-433D-98AF-A577DCC95F71}" dt="2025-06-04T09:13:09.333" v="2518"/>
        <pc:sldMkLst>
          <pc:docMk/>
          <pc:sldMk cId="2332338504" sldId="6179"/>
        </pc:sldMkLst>
      </pc:sldChg>
      <pc:sldChg chg="addSp delSp modSp add mod">
        <pc:chgData name="Faid, Mohamed (UT-BMS)" userId="125ef68c-3cc3-4c56-ac49-669a55d98847" providerId="ADAL" clId="{7A43BBB5-F43E-433D-98AF-A577DCC95F71}" dt="2025-06-04T09:48:48.400" v="2777" actId="1076"/>
        <pc:sldMkLst>
          <pc:docMk/>
          <pc:sldMk cId="1381399249" sldId="6180"/>
        </pc:sldMkLst>
        <pc:spChg chg="add del">
          <ac:chgData name="Faid, Mohamed (UT-BMS)" userId="125ef68c-3cc3-4c56-ac49-669a55d98847" providerId="ADAL" clId="{7A43BBB5-F43E-433D-98AF-A577DCC95F71}" dt="2025-06-04T09:21:18.121" v="2670" actId="22"/>
          <ac:spMkLst>
            <pc:docMk/>
            <pc:sldMk cId="1381399249" sldId="6180"/>
            <ac:spMk id="5" creationId="{BD164C81-A81B-9996-345E-669A27B53676}"/>
          </ac:spMkLst>
        </pc:spChg>
        <pc:spChg chg="mod">
          <ac:chgData name="Faid, Mohamed (UT-BMS)" userId="125ef68c-3cc3-4c56-ac49-669a55d98847" providerId="ADAL" clId="{7A43BBB5-F43E-433D-98AF-A577DCC95F71}" dt="2025-06-04T09:15:53.791" v="2536" actId="20577"/>
          <ac:spMkLst>
            <pc:docMk/>
            <pc:sldMk cId="1381399249" sldId="6180"/>
            <ac:spMk id="6" creationId="{32D719C8-4541-EACD-49A7-0B6E874A2C53}"/>
          </ac:spMkLst>
        </pc:spChg>
        <pc:spChg chg="del">
          <ac:chgData name="Faid, Mohamed (UT-BMS)" userId="125ef68c-3cc3-4c56-ac49-669a55d98847" providerId="ADAL" clId="{7A43BBB5-F43E-433D-98AF-A577DCC95F71}" dt="2025-06-04T09:36:58.651" v="2714" actId="478"/>
          <ac:spMkLst>
            <pc:docMk/>
            <pc:sldMk cId="1381399249" sldId="6180"/>
            <ac:spMk id="7" creationId="{0EEBAC32-8146-63B4-DDFC-61D8481215F8}"/>
          </ac:spMkLst>
        </pc:spChg>
        <pc:spChg chg="del mod">
          <ac:chgData name="Faid, Mohamed (UT-BMS)" userId="125ef68c-3cc3-4c56-ac49-669a55d98847" providerId="ADAL" clId="{7A43BBB5-F43E-433D-98AF-A577DCC95F71}" dt="2025-06-04T09:16:04.257" v="2539"/>
          <ac:spMkLst>
            <pc:docMk/>
            <pc:sldMk cId="1381399249" sldId="6180"/>
            <ac:spMk id="11" creationId="{4E60ABD8-1DE7-3271-FF7A-C45D55E6FE60}"/>
          </ac:spMkLst>
        </pc:spChg>
        <pc:picChg chg="del">
          <ac:chgData name="Faid, Mohamed (UT-BMS)" userId="125ef68c-3cc3-4c56-ac49-669a55d98847" providerId="ADAL" clId="{7A43BBB5-F43E-433D-98AF-A577DCC95F71}" dt="2025-06-04T09:48:37.256" v="2770" actId="478"/>
          <ac:picMkLst>
            <pc:docMk/>
            <pc:sldMk cId="1381399249" sldId="6180"/>
            <ac:picMk id="8" creationId="{305468D4-3ED9-9EEC-7DD6-0280B18FBB0D}"/>
          </ac:picMkLst>
        </pc:picChg>
        <pc:picChg chg="add del mod">
          <ac:chgData name="Faid, Mohamed (UT-BMS)" userId="125ef68c-3cc3-4c56-ac49-669a55d98847" providerId="ADAL" clId="{7A43BBB5-F43E-433D-98AF-A577DCC95F71}" dt="2025-06-04T09:48:32.783" v="2767" actId="478"/>
          <ac:picMkLst>
            <pc:docMk/>
            <pc:sldMk cId="1381399249" sldId="6180"/>
            <ac:picMk id="10" creationId="{B4ACE37D-B102-7FF6-C068-FD497735D16C}"/>
          </ac:picMkLst>
        </pc:picChg>
        <pc:picChg chg="add mod">
          <ac:chgData name="Faid, Mohamed (UT-BMS)" userId="125ef68c-3cc3-4c56-ac49-669a55d98847" providerId="ADAL" clId="{7A43BBB5-F43E-433D-98AF-A577DCC95F71}" dt="2025-06-04T09:48:48.400" v="2777" actId="1076"/>
          <ac:picMkLst>
            <pc:docMk/>
            <pc:sldMk cId="1381399249" sldId="6180"/>
            <ac:picMk id="13" creationId="{B109A074-22BF-F629-6B12-628B52A69F0D}"/>
          </ac:picMkLst>
        </pc:picChg>
      </pc:sldChg>
      <pc:sldChg chg="addSp modSp add mod ord">
        <pc:chgData name="Faid, Mohamed (UT-BMS)" userId="125ef68c-3cc3-4c56-ac49-669a55d98847" providerId="ADAL" clId="{7A43BBB5-F43E-433D-98AF-A577DCC95F71}" dt="2025-06-04T09:41:56.322" v="2763" actId="1076"/>
        <pc:sldMkLst>
          <pc:docMk/>
          <pc:sldMk cId="2247611488" sldId="6181"/>
        </pc:sldMkLst>
        <pc:picChg chg="add mod">
          <ac:chgData name="Faid, Mohamed (UT-BMS)" userId="125ef68c-3cc3-4c56-ac49-669a55d98847" providerId="ADAL" clId="{7A43BBB5-F43E-433D-98AF-A577DCC95F71}" dt="2025-06-04T09:41:56.322" v="2763" actId="1076"/>
          <ac:picMkLst>
            <pc:docMk/>
            <pc:sldMk cId="2247611488" sldId="6181"/>
            <ac:picMk id="5" creationId="{16F30A5D-0291-BB4E-1959-BB617657BD2B}"/>
          </ac:picMkLst>
        </pc:picChg>
      </pc:sldChg>
      <pc:sldChg chg="new del">
        <pc:chgData name="Faid, Mohamed (UT-BMS)" userId="125ef68c-3cc3-4c56-ac49-669a55d98847" providerId="ADAL" clId="{7A43BBB5-F43E-433D-98AF-A577DCC95F71}" dt="2025-06-04T09:21:15.191" v="2668" actId="680"/>
        <pc:sldMkLst>
          <pc:docMk/>
          <pc:sldMk cId="3346172674" sldId="6181"/>
        </pc:sldMkLst>
      </pc:sldChg>
      <pc:sldChg chg="del">
        <pc:chgData name="Faid, Mohamed (UT-BMS)" userId="125ef68c-3cc3-4c56-ac49-669a55d98847" providerId="ADAL" clId="{7A43BBB5-F43E-433D-98AF-A577DCC95F71}" dt="2025-06-04T09:21:27.089" v="2672" actId="47"/>
        <pc:sldMkLst>
          <pc:docMk/>
          <pc:sldMk cId="1666532540" sldId="6182"/>
        </pc:sldMkLst>
      </pc:sldChg>
      <pc:sldChg chg="delSp modSp del mod ord">
        <pc:chgData name="Faid, Mohamed (UT-BMS)" userId="125ef68c-3cc3-4c56-ac49-669a55d98847" providerId="ADAL" clId="{7A43BBB5-F43E-433D-98AF-A577DCC95F71}" dt="2025-06-04T10:03:21.617" v="2792" actId="47"/>
        <pc:sldMkLst>
          <pc:docMk/>
          <pc:sldMk cId="1926105230" sldId="6182"/>
        </pc:sldMkLst>
        <pc:spChg chg="mod">
          <ac:chgData name="Faid, Mohamed (UT-BMS)" userId="125ef68c-3cc3-4c56-ac49-669a55d98847" providerId="ADAL" clId="{7A43BBB5-F43E-433D-98AF-A577DCC95F71}" dt="2025-06-04T09:37:37.013" v="2752" actId="20577"/>
          <ac:spMkLst>
            <pc:docMk/>
            <pc:sldMk cId="1926105230" sldId="6182"/>
            <ac:spMk id="2" creationId="{5C8EB805-F302-F689-E965-8941D74E7ED2}"/>
          </ac:spMkLst>
        </pc:spChg>
        <pc:spChg chg="del">
          <ac:chgData name="Faid, Mohamed (UT-BMS)" userId="125ef68c-3cc3-4c56-ac49-669a55d98847" providerId="ADAL" clId="{7A43BBB5-F43E-433D-98AF-A577DCC95F71}" dt="2025-06-04T09:37:40.274" v="2753" actId="478"/>
          <ac:spMkLst>
            <pc:docMk/>
            <pc:sldMk cId="1926105230" sldId="6182"/>
            <ac:spMk id="6" creationId="{02232101-7D9C-EA00-6B46-83413A5D9DC5}"/>
          </ac:spMkLst>
        </pc:spChg>
      </pc:sldChg>
      <pc:sldChg chg="addSp delSp modSp add del mod">
        <pc:chgData name="Faid, Mohamed (UT-BMS)" userId="125ef68c-3cc3-4c56-ac49-669a55d98847" providerId="ADAL" clId="{7A43BBB5-F43E-433D-98AF-A577DCC95F71}" dt="2025-06-04T20:40:00.378" v="2988" actId="47"/>
        <pc:sldMkLst>
          <pc:docMk/>
          <pc:sldMk cId="3078661502" sldId="6183"/>
        </pc:sldMkLst>
        <pc:picChg chg="add mod">
          <ac:chgData name="Faid, Mohamed (UT-BMS)" userId="125ef68c-3cc3-4c56-ac49-669a55d98847" providerId="ADAL" clId="{7A43BBB5-F43E-433D-98AF-A577DCC95F71}" dt="2025-06-04T10:18:45.510" v="2930" actId="1076"/>
          <ac:picMkLst>
            <pc:docMk/>
            <pc:sldMk cId="3078661502" sldId="6183"/>
            <ac:picMk id="2" creationId="{B362C977-A0FA-7FD8-18F9-3237D2077E64}"/>
          </ac:picMkLst>
        </pc:picChg>
        <pc:picChg chg="del mod">
          <ac:chgData name="Faid, Mohamed (UT-BMS)" userId="125ef68c-3cc3-4c56-ac49-669a55d98847" providerId="ADAL" clId="{7A43BBB5-F43E-433D-98AF-A577DCC95F71}" dt="2025-06-04T10:18:29.639" v="2923" actId="478"/>
          <ac:picMkLst>
            <pc:docMk/>
            <pc:sldMk cId="3078661502" sldId="6183"/>
            <ac:picMk id="8" creationId="{9CA8E5E7-3921-7F95-599B-CB3DC29A747F}"/>
          </ac:picMkLst>
        </pc:picChg>
        <pc:picChg chg="mod">
          <ac:chgData name="Faid, Mohamed (UT-BMS)" userId="125ef68c-3cc3-4c56-ac49-669a55d98847" providerId="ADAL" clId="{7A43BBB5-F43E-433D-98AF-A577DCC95F71}" dt="2025-06-04T10:18:52.415" v="2933" actId="1076"/>
          <ac:picMkLst>
            <pc:docMk/>
            <pc:sldMk cId="3078661502" sldId="6183"/>
            <ac:picMk id="12" creationId="{26A1FFA6-4727-8078-D25F-CEA7814F47C2}"/>
          </ac:picMkLst>
        </pc:picChg>
      </pc:sldChg>
      <pc:sldChg chg="modSp mod">
        <pc:chgData name="Faid, Mohamed (UT-BMS)" userId="125ef68c-3cc3-4c56-ac49-669a55d98847" providerId="ADAL" clId="{7A43BBB5-F43E-433D-98AF-A577DCC95F71}" dt="2025-06-04T09:53:36.954" v="2778" actId="1076"/>
        <pc:sldMkLst>
          <pc:docMk/>
          <pc:sldMk cId="3002810188" sldId="6185"/>
        </pc:sldMkLst>
        <pc:picChg chg="mod">
          <ac:chgData name="Faid, Mohamed (UT-BMS)" userId="125ef68c-3cc3-4c56-ac49-669a55d98847" providerId="ADAL" clId="{7A43BBB5-F43E-433D-98AF-A577DCC95F71}" dt="2025-06-04T09:53:36.954" v="2778" actId="1076"/>
          <ac:picMkLst>
            <pc:docMk/>
            <pc:sldMk cId="3002810188" sldId="6185"/>
            <ac:picMk id="3" creationId="{3FB54681-B978-4FD9-96BA-6A7A5A33BEFD}"/>
          </ac:picMkLst>
        </pc:picChg>
      </pc:sldChg>
      <pc:sldChg chg="delSp modSp add del mod">
        <pc:chgData name="Faid, Mohamed (UT-BMS)" userId="125ef68c-3cc3-4c56-ac49-669a55d98847" providerId="ADAL" clId="{7A43BBB5-F43E-433D-98AF-A577DCC95F71}" dt="2025-06-04T11:13:32.967" v="2935" actId="47"/>
        <pc:sldMkLst>
          <pc:docMk/>
          <pc:sldMk cId="1560654803" sldId="6186"/>
        </pc:sldMkLst>
        <pc:spChg chg="mod">
          <ac:chgData name="Faid, Mohamed (UT-BMS)" userId="125ef68c-3cc3-4c56-ac49-669a55d98847" providerId="ADAL" clId="{7A43BBB5-F43E-433D-98AF-A577DCC95F71}" dt="2025-06-04T10:03:43.150" v="2840" actId="20577"/>
          <ac:spMkLst>
            <pc:docMk/>
            <pc:sldMk cId="1560654803" sldId="6186"/>
            <ac:spMk id="11" creationId="{DA587CA2-749F-2582-015F-AE2EFEEC0EDD}"/>
          </ac:spMkLst>
        </pc:spChg>
        <pc:picChg chg="del">
          <ac:chgData name="Faid, Mohamed (UT-BMS)" userId="125ef68c-3cc3-4c56-ac49-669a55d98847" providerId="ADAL" clId="{7A43BBB5-F43E-433D-98AF-A577DCC95F71}" dt="2025-06-04T10:03:46.265" v="2841" actId="478"/>
          <ac:picMkLst>
            <pc:docMk/>
            <pc:sldMk cId="1560654803" sldId="6186"/>
            <ac:picMk id="8" creationId="{349C9925-3126-5D0D-D32D-CBD18F0FD9B5}"/>
          </ac:picMkLst>
        </pc:picChg>
        <pc:picChg chg="del">
          <ac:chgData name="Faid, Mohamed (UT-BMS)" userId="125ef68c-3cc3-4c56-ac49-669a55d98847" providerId="ADAL" clId="{7A43BBB5-F43E-433D-98AF-A577DCC95F71}" dt="2025-06-04T10:03:47.867" v="2842" actId="478"/>
          <ac:picMkLst>
            <pc:docMk/>
            <pc:sldMk cId="1560654803" sldId="6186"/>
            <ac:picMk id="12" creationId="{9564F3B2-5231-8D58-FF0C-C14789DE5D0C}"/>
          </ac:picMkLst>
        </pc:picChg>
      </pc:sldChg>
      <pc:sldChg chg="add del">
        <pc:chgData name="Faid, Mohamed (UT-BMS)" userId="125ef68c-3cc3-4c56-ac49-669a55d98847" providerId="ADAL" clId="{7A43BBB5-F43E-433D-98AF-A577DCC95F71}" dt="2025-06-04T09:53:49.511" v="2782"/>
        <pc:sldMkLst>
          <pc:docMk/>
          <pc:sldMk cId="2554815562" sldId="6186"/>
        </pc:sldMkLst>
      </pc:sldChg>
      <pc:sldChg chg="addSp delSp modSp add mod">
        <pc:chgData name="Faid, Mohamed (UT-BMS)" userId="125ef68c-3cc3-4c56-ac49-669a55d98847" providerId="ADAL" clId="{7A43BBB5-F43E-433D-98AF-A577DCC95F71}" dt="2025-06-04T19:59:34.086" v="2987" actId="1076"/>
        <pc:sldMkLst>
          <pc:docMk/>
          <pc:sldMk cId="2938777257" sldId="6187"/>
        </pc:sldMkLst>
        <pc:spChg chg="add del">
          <ac:chgData name="Faid, Mohamed (UT-BMS)" userId="125ef68c-3cc3-4c56-ac49-669a55d98847" providerId="ADAL" clId="{7A43BBB5-F43E-433D-98AF-A577DCC95F71}" dt="2025-06-04T11:16:43.982" v="2937" actId="478"/>
          <ac:spMkLst>
            <pc:docMk/>
            <pc:sldMk cId="2938777257" sldId="6187"/>
            <ac:spMk id="3" creationId="{53DA9570-1529-FEA2-6876-31FA32F87CFB}"/>
          </ac:spMkLst>
        </pc:spChg>
        <pc:spChg chg="mod">
          <ac:chgData name="Faid, Mohamed (UT-BMS)" userId="125ef68c-3cc3-4c56-ac49-669a55d98847" providerId="ADAL" clId="{7A43BBB5-F43E-433D-98AF-A577DCC95F71}" dt="2025-06-04T10:04:20.308" v="2915" actId="20577"/>
          <ac:spMkLst>
            <pc:docMk/>
            <pc:sldMk cId="2938777257" sldId="6187"/>
            <ac:spMk id="11" creationId="{73E2718E-E466-1556-3D41-66F6D855ECA4}"/>
          </ac:spMkLst>
        </pc:spChg>
        <pc:picChg chg="add del mod">
          <ac:chgData name="Faid, Mohamed (UT-BMS)" userId="125ef68c-3cc3-4c56-ac49-669a55d98847" providerId="ADAL" clId="{7A43BBB5-F43E-433D-98AF-A577DCC95F71}" dt="2025-06-04T19:59:27.655" v="2985" actId="478"/>
          <ac:picMkLst>
            <pc:docMk/>
            <pc:sldMk cId="2938777257" sldId="6187"/>
            <ac:picMk id="2" creationId="{5D0E6E1A-CDD3-307F-87A8-0E72FBF33BCA}"/>
          </ac:picMkLst>
        </pc:picChg>
        <pc:picChg chg="add del mod">
          <ac:chgData name="Faid, Mohamed (UT-BMS)" userId="125ef68c-3cc3-4c56-ac49-669a55d98847" providerId="ADAL" clId="{7A43BBB5-F43E-433D-98AF-A577DCC95F71}" dt="2025-06-04T19:59:27.655" v="2985" actId="478"/>
          <ac:picMkLst>
            <pc:docMk/>
            <pc:sldMk cId="2938777257" sldId="6187"/>
            <ac:picMk id="3" creationId="{62D5875D-11C5-09FE-C26C-B28920384459}"/>
          </ac:picMkLst>
        </pc:picChg>
        <pc:picChg chg="add mod">
          <ac:chgData name="Faid, Mohamed (UT-BMS)" userId="125ef68c-3cc3-4c56-ac49-669a55d98847" providerId="ADAL" clId="{7A43BBB5-F43E-433D-98AF-A577DCC95F71}" dt="2025-06-04T19:59:34.086" v="2987" actId="1076"/>
          <ac:picMkLst>
            <pc:docMk/>
            <pc:sldMk cId="2938777257" sldId="6187"/>
            <ac:picMk id="5" creationId="{2CC118CC-3F40-DB3C-D1BF-17AFAFD6AA28}"/>
          </ac:picMkLst>
        </pc:picChg>
        <pc:picChg chg="add mod">
          <ac:chgData name="Faid, Mohamed (UT-BMS)" userId="125ef68c-3cc3-4c56-ac49-669a55d98847" providerId="ADAL" clId="{7A43BBB5-F43E-433D-98AF-A577DCC95F71}" dt="2025-06-04T19:59:34.086" v="2987" actId="1076"/>
          <ac:picMkLst>
            <pc:docMk/>
            <pc:sldMk cId="2938777257" sldId="6187"/>
            <ac:picMk id="7" creationId="{4910811F-4008-5084-8E74-0AC61BB6AD37}"/>
          </ac:picMkLst>
        </pc:picChg>
        <pc:picChg chg="add mod">
          <ac:chgData name="Faid, Mohamed (UT-BMS)" userId="125ef68c-3cc3-4c56-ac49-669a55d98847" providerId="ADAL" clId="{7A43BBB5-F43E-433D-98AF-A577DCC95F71}" dt="2025-06-04T19:59:34.086" v="2987" actId="1076"/>
          <ac:picMkLst>
            <pc:docMk/>
            <pc:sldMk cId="2938777257" sldId="6187"/>
            <ac:picMk id="10" creationId="{138BDD7E-2BDB-0D5B-8B9B-26AF5D114695}"/>
          </ac:picMkLst>
        </pc:picChg>
        <pc:cxnChg chg="add del mod">
          <ac:chgData name="Faid, Mohamed (UT-BMS)" userId="125ef68c-3cc3-4c56-ac49-669a55d98847" providerId="ADAL" clId="{7A43BBB5-F43E-433D-98AF-A577DCC95F71}" dt="2025-06-04T11:22:06.900" v="2963" actId="14100"/>
          <ac:cxnSpMkLst>
            <pc:docMk/>
            <pc:sldMk cId="2938777257" sldId="6187"/>
            <ac:cxnSpMk id="9" creationId="{92BAB3A4-24B1-B56D-2740-C1C9F40CDBB3}"/>
          </ac:cxnSpMkLst>
        </pc:cxnChg>
      </pc:sldChg>
      <pc:sldChg chg="delSp modSp add del mod">
        <pc:chgData name="Faid, Mohamed (UT-BMS)" userId="125ef68c-3cc3-4c56-ac49-669a55d98847" providerId="ADAL" clId="{7A43BBB5-F43E-433D-98AF-A577DCC95F71}" dt="2025-06-04T11:04:28.581" v="2934" actId="47"/>
        <pc:sldMkLst>
          <pc:docMk/>
          <pc:sldMk cId="433605365" sldId="6188"/>
        </pc:sldMkLst>
        <pc:spChg chg="mod">
          <ac:chgData name="Faid, Mohamed (UT-BMS)" userId="125ef68c-3cc3-4c56-ac49-669a55d98847" providerId="ADAL" clId="{7A43BBB5-F43E-433D-98AF-A577DCC95F71}" dt="2025-06-04T10:07:30.251" v="2919" actId="20577"/>
          <ac:spMkLst>
            <pc:docMk/>
            <pc:sldMk cId="433605365" sldId="6188"/>
            <ac:spMk id="11" creationId="{6C758FDC-A493-CF72-35F6-F23D27F4DDDA}"/>
          </ac:spMkLst>
        </pc:spChg>
        <pc:picChg chg="del">
          <ac:chgData name="Faid, Mohamed (UT-BMS)" userId="125ef68c-3cc3-4c56-ac49-669a55d98847" providerId="ADAL" clId="{7A43BBB5-F43E-433D-98AF-A577DCC95F71}" dt="2025-06-04T10:07:33.494" v="2920" actId="478"/>
          <ac:picMkLst>
            <pc:docMk/>
            <pc:sldMk cId="433605365" sldId="6188"/>
            <ac:picMk id="8" creationId="{8582D98E-C473-135F-3A05-6E229901ACFD}"/>
          </ac:picMkLst>
        </pc:picChg>
        <pc:picChg chg="del">
          <ac:chgData name="Faid, Mohamed (UT-BMS)" userId="125ef68c-3cc3-4c56-ac49-669a55d98847" providerId="ADAL" clId="{7A43BBB5-F43E-433D-98AF-A577DCC95F71}" dt="2025-06-04T10:07:35.329" v="2921" actId="478"/>
          <ac:picMkLst>
            <pc:docMk/>
            <pc:sldMk cId="433605365" sldId="6188"/>
            <ac:picMk id="12" creationId="{E6C9D4E0-D02F-A97B-19A3-F86C735CFB74}"/>
          </ac:picMkLst>
        </pc:picChg>
      </pc:sldChg>
    </pc:docChg>
  </pc:docChgLst>
  <pc:docChgLst>
    <pc:chgData name="ielbouknify" userId="S::ielbouknify_gmail.com#ext#@universiteittwente.onmicrosoft.com::3d402cdd-c735-4cd1-945e-e8dff613ddf2" providerId="AD" clId="Web-{B70E17E1-70F9-4605-3033-09287E41B66A}"/>
    <pc:docChg chg="addSld modSld">
      <pc:chgData name="ielbouknify" userId="S::ielbouknify_gmail.com#ext#@universiteittwente.onmicrosoft.com::3d402cdd-c735-4cd1-945e-e8dff613ddf2" providerId="AD" clId="Web-{B70E17E1-70F9-4605-3033-09287E41B66A}" dt="2025-06-04T09:33:00.917" v="76" actId="1076"/>
      <pc:docMkLst>
        <pc:docMk/>
      </pc:docMkLst>
      <pc:sldChg chg="addSp delSp modSp">
        <pc:chgData name="ielbouknify" userId="S::ielbouknify_gmail.com#ext#@universiteittwente.onmicrosoft.com::3d402cdd-c735-4cd1-945e-e8dff613ddf2" providerId="AD" clId="Web-{B70E17E1-70F9-4605-3033-09287E41B66A}" dt="2025-06-04T09:16:58.208" v="39" actId="1076"/>
        <pc:sldMkLst>
          <pc:docMk/>
          <pc:sldMk cId="2438622908" sldId="6175"/>
        </pc:sldMkLst>
        <pc:spChg chg="mod">
          <ac:chgData name="ielbouknify" userId="S::ielbouknify_gmail.com#ext#@universiteittwente.onmicrosoft.com::3d402cdd-c735-4cd1-945e-e8dff613ddf2" providerId="AD" clId="Web-{B70E17E1-70F9-4605-3033-09287E41B66A}" dt="2025-06-04T09:16:28.066" v="33" actId="14100"/>
          <ac:spMkLst>
            <pc:docMk/>
            <pc:sldMk cId="2438622908" sldId="6175"/>
            <ac:spMk id="3" creationId="{381E83A3-9F1B-BF46-17DD-6C2FF3EF8CD3}"/>
          </ac:spMkLst>
        </pc:spChg>
        <pc:picChg chg="add del mod">
          <ac:chgData name="ielbouknify" userId="S::ielbouknify_gmail.com#ext#@universiteittwente.onmicrosoft.com::3d402cdd-c735-4cd1-945e-e8dff613ddf2" providerId="AD" clId="Web-{B70E17E1-70F9-4605-3033-09287E41B66A}" dt="2025-06-04T09:15:41.908" v="25"/>
          <ac:picMkLst>
            <pc:docMk/>
            <pc:sldMk cId="2438622908" sldId="6175"/>
            <ac:picMk id="5" creationId="{A3D94219-69AF-7BE7-A4E2-BE4FA6DDB0C6}"/>
          </ac:picMkLst>
        </pc:picChg>
        <pc:picChg chg="add mod">
          <ac:chgData name="ielbouknify" userId="S::ielbouknify_gmail.com#ext#@universiteittwente.onmicrosoft.com::3d402cdd-c735-4cd1-945e-e8dff613ddf2" providerId="AD" clId="Web-{B70E17E1-70F9-4605-3033-09287E41B66A}" dt="2025-06-04T09:16:53.896" v="38" actId="1076"/>
          <ac:picMkLst>
            <pc:docMk/>
            <pc:sldMk cId="2438622908" sldId="6175"/>
            <ac:picMk id="7" creationId="{AE3736C9-B840-BB5C-3A98-7E13C504F7A9}"/>
          </ac:picMkLst>
        </pc:picChg>
        <pc:picChg chg="add mod modCrop">
          <ac:chgData name="ielbouknify" userId="S::ielbouknify_gmail.com#ext#@universiteittwente.onmicrosoft.com::3d402cdd-c735-4cd1-945e-e8dff613ddf2" providerId="AD" clId="Web-{B70E17E1-70F9-4605-3033-09287E41B66A}" dt="2025-06-04T09:16:58.208" v="39" actId="1076"/>
          <ac:picMkLst>
            <pc:docMk/>
            <pc:sldMk cId="2438622908" sldId="6175"/>
            <ac:picMk id="8" creationId="{77C31047-A22D-EF34-F4E1-514BE6DED8FF}"/>
          </ac:picMkLst>
        </pc:picChg>
        <pc:picChg chg="mod">
          <ac:chgData name="ielbouknify" userId="S::ielbouknify_gmail.com#ext#@universiteittwente.onmicrosoft.com::3d402cdd-c735-4cd1-945e-e8dff613ddf2" providerId="AD" clId="Web-{B70E17E1-70F9-4605-3033-09287E41B66A}" dt="2025-06-04T09:16:48.380" v="37" actId="1076"/>
          <ac:picMkLst>
            <pc:docMk/>
            <pc:sldMk cId="2438622908" sldId="6175"/>
            <ac:picMk id="15" creationId="{33AE782B-6A3C-F7B0-087A-09C72047FF32}"/>
          </ac:picMkLst>
        </pc:picChg>
        <pc:picChg chg="del">
          <ac:chgData name="ielbouknify" userId="S::ielbouknify_gmail.com#ext#@universiteittwente.onmicrosoft.com::3d402cdd-c735-4cd1-945e-e8dff613ddf2" providerId="AD" clId="Web-{B70E17E1-70F9-4605-3033-09287E41B66A}" dt="2025-06-04T09:09:56.927" v="1"/>
          <ac:picMkLst>
            <pc:docMk/>
            <pc:sldMk cId="2438622908" sldId="6175"/>
            <ac:picMk id="21" creationId="{2CCCA222-1074-2418-98D9-8EDEE6B77E76}"/>
          </ac:picMkLst>
        </pc:picChg>
      </pc:sldChg>
      <pc:sldChg chg="addSp delSp modSp">
        <pc:chgData name="ielbouknify" userId="S::ielbouknify_gmail.com#ext#@universiteittwente.onmicrosoft.com::3d402cdd-c735-4cd1-945e-e8dff613ddf2" providerId="AD" clId="Web-{B70E17E1-70F9-4605-3033-09287E41B66A}" dt="2025-06-04T09:33:00.917" v="76" actId="1076"/>
        <pc:sldMkLst>
          <pc:docMk/>
          <pc:sldMk cId="1381399249" sldId="6180"/>
        </pc:sldMkLst>
        <pc:spChg chg="add del mod">
          <ac:chgData name="ielbouknify" userId="S::ielbouknify_gmail.com#ext#@universiteittwente.onmicrosoft.com::3d402cdd-c735-4cd1-945e-e8dff613ddf2" providerId="AD" clId="Web-{B70E17E1-70F9-4605-3033-09287E41B66A}" dt="2025-06-04T09:31:30.382" v="56"/>
          <ac:spMkLst>
            <pc:docMk/>
            <pc:sldMk cId="1381399249" sldId="6180"/>
            <ac:spMk id="3" creationId="{D2CC6849-2445-87C2-5948-1FC4955C8315}"/>
          </ac:spMkLst>
        </pc:spChg>
        <pc:spChg chg="mod">
          <ac:chgData name="ielbouknify" userId="S::ielbouknify_gmail.com#ext#@universiteittwente.onmicrosoft.com::3d402cdd-c735-4cd1-945e-e8dff613ddf2" providerId="AD" clId="Web-{B70E17E1-70F9-4605-3033-09287E41B66A}" dt="2025-06-04T09:26:14.042" v="47" actId="20577"/>
          <ac:spMkLst>
            <pc:docMk/>
            <pc:sldMk cId="1381399249" sldId="6180"/>
            <ac:spMk id="6" creationId="{32D719C8-4541-EACD-49A7-0B6E874A2C53}"/>
          </ac:spMkLst>
        </pc:spChg>
        <pc:spChg chg="add mod">
          <ac:chgData name="ielbouknify" userId="S::ielbouknify_gmail.com#ext#@universiteittwente.onmicrosoft.com::3d402cdd-c735-4cd1-945e-e8dff613ddf2" providerId="AD" clId="Web-{B70E17E1-70F9-4605-3033-09287E41B66A}" dt="2025-06-04T09:32:19.915" v="71" actId="20577"/>
          <ac:spMkLst>
            <pc:docMk/>
            <pc:sldMk cId="1381399249" sldId="6180"/>
            <ac:spMk id="7" creationId="{0EEBAC32-8146-63B4-DDFC-61D8481215F8}"/>
          </ac:spMkLst>
        </pc:spChg>
        <pc:picChg chg="add mod">
          <ac:chgData name="ielbouknify" userId="S::ielbouknify_gmail.com#ext#@universiteittwente.onmicrosoft.com::3d402cdd-c735-4cd1-945e-e8dff613ddf2" providerId="AD" clId="Web-{B70E17E1-70F9-4605-3033-09287E41B66A}" dt="2025-06-04T09:33:00.917" v="76" actId="1076"/>
          <ac:picMkLst>
            <pc:docMk/>
            <pc:sldMk cId="1381399249" sldId="6180"/>
            <ac:picMk id="8" creationId="{305468D4-3ED9-9EEC-7DD6-0280B18FBB0D}"/>
          </ac:picMkLst>
        </pc:picChg>
      </pc:sldChg>
      <pc:sldChg chg="add replId">
        <pc:chgData name="ielbouknify" userId="S::ielbouknify_gmail.com#ext#@universiteittwente.onmicrosoft.com::3d402cdd-c735-4cd1-945e-e8dff613ddf2" providerId="AD" clId="Web-{B70E17E1-70F9-4605-3033-09287E41B66A}" dt="2025-06-04T09:21:22.437" v="40"/>
        <pc:sldMkLst>
          <pc:docMk/>
          <pc:sldMk cId="1666532540" sldId="6182"/>
        </pc:sldMkLst>
      </pc:sldChg>
      <pc:sldChg chg="addSp delSp modSp new">
        <pc:chgData name="ielbouknify" userId="S::ielbouknify_gmail.com#ext#@universiteittwente.onmicrosoft.com::3d402cdd-c735-4cd1-945e-e8dff613ddf2" providerId="AD" clId="Web-{B70E17E1-70F9-4605-3033-09287E41B66A}" dt="2025-06-04T09:31:39.726" v="62"/>
        <pc:sldMkLst>
          <pc:docMk/>
          <pc:sldMk cId="1926105230" sldId="6182"/>
        </pc:sldMkLst>
        <pc:spChg chg="del mod">
          <ac:chgData name="ielbouknify" userId="S::ielbouknify_gmail.com#ext#@universiteittwente.onmicrosoft.com::3d402cdd-c735-4cd1-945e-e8dff613ddf2" providerId="AD" clId="Web-{B70E17E1-70F9-4605-3033-09287E41B66A}" dt="2025-06-04T09:31:39.726" v="62"/>
          <ac:spMkLst>
            <pc:docMk/>
            <pc:sldMk cId="1926105230" sldId="6182"/>
            <ac:spMk id="3" creationId="{0EEBAC32-8146-63B4-DDFC-61D8481215F8}"/>
          </ac:spMkLst>
        </pc:spChg>
        <pc:spChg chg="add del mod">
          <ac:chgData name="ielbouknify" userId="S::ielbouknify_gmail.com#ext#@universiteittwente.onmicrosoft.com::3d402cdd-c735-4cd1-945e-e8dff613ddf2" providerId="AD" clId="Web-{B70E17E1-70F9-4605-3033-09287E41B66A}" dt="2025-06-04T09:31:37.648" v="61"/>
          <ac:spMkLst>
            <pc:docMk/>
            <pc:sldMk cId="1926105230" sldId="6182"/>
            <ac:spMk id="4" creationId="{550AEE04-6B86-FCE6-BA3B-161D2C351EFF}"/>
          </ac:spMkLst>
        </pc:spChg>
        <pc:spChg chg="add mod">
          <ac:chgData name="ielbouknify" userId="S::ielbouknify_gmail.com#ext#@universiteittwente.onmicrosoft.com::3d402cdd-c735-4cd1-945e-e8dff613ddf2" providerId="AD" clId="Web-{B70E17E1-70F9-4605-3033-09287E41B66A}" dt="2025-06-04T09:31:39.726" v="62"/>
          <ac:spMkLst>
            <pc:docMk/>
            <pc:sldMk cId="1926105230" sldId="6182"/>
            <ac:spMk id="6" creationId="{02232101-7D9C-EA00-6B46-83413A5D9DC5}"/>
          </ac:spMkLst>
        </pc:spChg>
      </pc:sldChg>
    </pc:docChg>
  </pc:docChgLst>
  <pc:docChgLst>
    <pc:chgData name="Ismail ELBOUKNIFY" userId="18f8c6be-cffe-4c27-8574-02fbdb73e7cf" providerId="ADAL" clId="{F54E9EB0-9077-40DA-A8BE-43A378594A1C}"/>
    <pc:docChg chg="undo custSel addSld modSld">
      <pc:chgData name="Ismail ELBOUKNIFY" userId="18f8c6be-cffe-4c27-8574-02fbdb73e7cf" providerId="ADAL" clId="{F54E9EB0-9077-40DA-A8BE-43A378594A1C}" dt="2025-03-20T09:04:20.518" v="164" actId="1076"/>
      <pc:docMkLst>
        <pc:docMk/>
      </pc:docMkLst>
      <pc:sldChg chg="modSp mod">
        <pc:chgData name="Ismail ELBOUKNIFY" userId="18f8c6be-cffe-4c27-8574-02fbdb73e7cf" providerId="ADAL" clId="{F54E9EB0-9077-40DA-A8BE-43A378594A1C}" dt="2025-03-20T08:26:24.739" v="102" actId="1076"/>
        <pc:sldMkLst>
          <pc:docMk/>
          <pc:sldMk cId="918650057" sldId="6139"/>
        </pc:sldMkLst>
        <pc:spChg chg="mod">
          <ac:chgData name="Ismail ELBOUKNIFY" userId="18f8c6be-cffe-4c27-8574-02fbdb73e7cf" providerId="ADAL" clId="{F54E9EB0-9077-40DA-A8BE-43A378594A1C}" dt="2025-03-20T08:26:24.739" v="102" actId="1076"/>
          <ac:spMkLst>
            <pc:docMk/>
            <pc:sldMk cId="918650057" sldId="6139"/>
            <ac:spMk id="3" creationId="{5AAA401A-F694-E7A8-8CED-A0CBEC7A7F0C}"/>
          </ac:spMkLst>
        </pc:spChg>
      </pc:sldChg>
      <pc:sldChg chg="modSp mod">
        <pc:chgData name="Ismail ELBOUKNIFY" userId="18f8c6be-cffe-4c27-8574-02fbdb73e7cf" providerId="ADAL" clId="{F54E9EB0-9077-40DA-A8BE-43A378594A1C}" dt="2025-03-20T08:07:48.975" v="0" actId="2710"/>
        <pc:sldMkLst>
          <pc:docMk/>
          <pc:sldMk cId="401469743" sldId="6142"/>
        </pc:sldMkLst>
        <pc:spChg chg="mod">
          <ac:chgData name="Ismail ELBOUKNIFY" userId="18f8c6be-cffe-4c27-8574-02fbdb73e7cf" providerId="ADAL" clId="{F54E9EB0-9077-40DA-A8BE-43A378594A1C}" dt="2025-03-20T08:07:48.975" v="0" actId="2710"/>
          <ac:spMkLst>
            <pc:docMk/>
            <pc:sldMk cId="401469743" sldId="6142"/>
            <ac:spMk id="3" creationId="{5D89EBC6-D3B4-9A6B-3F0D-3FFE7F31CF9A}"/>
          </ac:spMkLst>
        </pc:spChg>
      </pc:sldChg>
      <pc:sldChg chg="addSp delSp modSp mod">
        <pc:chgData name="Ismail ELBOUKNIFY" userId="18f8c6be-cffe-4c27-8574-02fbdb73e7cf" providerId="ADAL" clId="{F54E9EB0-9077-40DA-A8BE-43A378594A1C}" dt="2025-03-20T08:33:45.442" v="125" actId="1076"/>
        <pc:sldMkLst>
          <pc:docMk/>
          <pc:sldMk cId="2216262469" sldId="6143"/>
        </pc:sldMkLst>
        <pc:spChg chg="mod">
          <ac:chgData name="Ismail ELBOUKNIFY" userId="18f8c6be-cffe-4c27-8574-02fbdb73e7cf" providerId="ADAL" clId="{F54E9EB0-9077-40DA-A8BE-43A378594A1C}" dt="2025-03-20T08:18:47.940" v="75"/>
          <ac:spMkLst>
            <pc:docMk/>
            <pc:sldMk cId="2216262469" sldId="6143"/>
            <ac:spMk id="3" creationId="{05759AB7-7A9D-5E0C-237E-E16731F3B20F}"/>
          </ac:spMkLst>
        </pc:spChg>
        <pc:picChg chg="add mod">
          <ac:chgData name="Ismail ELBOUKNIFY" userId="18f8c6be-cffe-4c27-8574-02fbdb73e7cf" providerId="ADAL" clId="{F54E9EB0-9077-40DA-A8BE-43A378594A1C}" dt="2025-03-20T08:29:42.693" v="108" actId="1076"/>
          <ac:picMkLst>
            <pc:docMk/>
            <pc:sldMk cId="2216262469" sldId="6143"/>
            <ac:picMk id="13" creationId="{B5E287F9-17C4-091E-149C-8A4E6167761F}"/>
          </ac:picMkLst>
        </pc:picChg>
        <pc:picChg chg="add mod">
          <ac:chgData name="Ismail ELBOUKNIFY" userId="18f8c6be-cffe-4c27-8574-02fbdb73e7cf" providerId="ADAL" clId="{F54E9EB0-9077-40DA-A8BE-43A378594A1C}" dt="2025-03-20T08:33:45.442" v="125" actId="1076"/>
          <ac:picMkLst>
            <pc:docMk/>
            <pc:sldMk cId="2216262469" sldId="6143"/>
            <ac:picMk id="15" creationId="{D8EF4017-93B8-EE7A-A175-61F01B0A46F3}"/>
          </ac:picMkLst>
        </pc:picChg>
        <pc:picChg chg="add mod">
          <ac:chgData name="Ismail ELBOUKNIFY" userId="18f8c6be-cffe-4c27-8574-02fbdb73e7cf" providerId="ADAL" clId="{F54E9EB0-9077-40DA-A8BE-43A378594A1C}" dt="2025-03-20T08:31:18.011" v="116" actId="1076"/>
          <ac:picMkLst>
            <pc:docMk/>
            <pc:sldMk cId="2216262469" sldId="6143"/>
            <ac:picMk id="21" creationId="{6E336149-16FB-D42A-FB4A-33FCD93A613E}"/>
          </ac:picMkLst>
        </pc:picChg>
      </pc:sldChg>
      <pc:sldChg chg="modSp mod">
        <pc:chgData name="Ismail ELBOUKNIFY" userId="18f8c6be-cffe-4c27-8574-02fbdb73e7cf" providerId="ADAL" clId="{F54E9EB0-9077-40DA-A8BE-43A378594A1C}" dt="2025-03-20T08:22:47.948" v="84" actId="27636"/>
        <pc:sldMkLst>
          <pc:docMk/>
          <pc:sldMk cId="3098854493" sldId="6144"/>
        </pc:sldMkLst>
        <pc:spChg chg="mod">
          <ac:chgData name="Ismail ELBOUKNIFY" userId="18f8c6be-cffe-4c27-8574-02fbdb73e7cf" providerId="ADAL" clId="{F54E9EB0-9077-40DA-A8BE-43A378594A1C}" dt="2025-03-20T08:22:47.948" v="84" actId="27636"/>
          <ac:spMkLst>
            <pc:docMk/>
            <pc:sldMk cId="3098854493" sldId="6144"/>
            <ac:spMk id="3" creationId="{7D1E0952-7205-37BF-2CEC-88F3B1CCB8B1}"/>
          </ac:spMkLst>
        </pc:spChg>
      </pc:sldChg>
      <pc:sldChg chg="addSp delSp modSp mod">
        <pc:chgData name="Ismail ELBOUKNIFY" userId="18f8c6be-cffe-4c27-8574-02fbdb73e7cf" providerId="ADAL" clId="{F54E9EB0-9077-40DA-A8BE-43A378594A1C}" dt="2025-03-20T09:04:20.518" v="164" actId="1076"/>
        <pc:sldMkLst>
          <pc:docMk/>
          <pc:sldMk cId="450270615" sldId="6145"/>
        </pc:sldMkLst>
        <pc:spChg chg="mod">
          <ac:chgData name="Ismail ELBOUKNIFY" userId="18f8c6be-cffe-4c27-8574-02fbdb73e7cf" providerId="ADAL" clId="{F54E9EB0-9077-40DA-A8BE-43A378594A1C}" dt="2025-03-20T08:32:04.386" v="122" actId="20577"/>
          <ac:spMkLst>
            <pc:docMk/>
            <pc:sldMk cId="450270615" sldId="6145"/>
            <ac:spMk id="6" creationId="{18972FFA-5B43-6391-5713-D1091318F237}"/>
          </ac:spMkLst>
        </pc:spChg>
        <pc:spChg chg="add mod">
          <ac:chgData name="Ismail ELBOUKNIFY" userId="18f8c6be-cffe-4c27-8574-02fbdb73e7cf" providerId="ADAL" clId="{F54E9EB0-9077-40DA-A8BE-43A378594A1C}" dt="2025-03-20T09:04:18.621" v="163" actId="1076"/>
          <ac:spMkLst>
            <pc:docMk/>
            <pc:sldMk cId="450270615" sldId="6145"/>
            <ac:spMk id="12" creationId="{558C65C7-0BE2-2837-42DE-1FF55AFAFB3B}"/>
          </ac:spMkLst>
        </pc:spChg>
        <pc:picChg chg="add mod">
          <ac:chgData name="Ismail ELBOUKNIFY" userId="18f8c6be-cffe-4c27-8574-02fbdb73e7cf" providerId="ADAL" clId="{F54E9EB0-9077-40DA-A8BE-43A378594A1C}" dt="2025-03-20T09:04:20.518" v="164" actId="1076"/>
          <ac:picMkLst>
            <pc:docMk/>
            <pc:sldMk cId="450270615" sldId="6145"/>
            <ac:picMk id="9" creationId="{1D5A6DD1-3E28-5407-05B0-16D1B2F26511}"/>
          </ac:picMkLst>
        </pc:picChg>
      </pc:sldChg>
      <pc:sldChg chg="addSp delSp modSp mod">
        <pc:chgData name="Ismail ELBOUKNIFY" userId="18f8c6be-cffe-4c27-8574-02fbdb73e7cf" providerId="ADAL" clId="{F54E9EB0-9077-40DA-A8BE-43A378594A1C}" dt="2025-03-20T08:25:50.574" v="101" actId="1076"/>
        <pc:sldMkLst>
          <pc:docMk/>
          <pc:sldMk cId="3646875869" sldId="6148"/>
        </pc:sldMkLst>
        <pc:picChg chg="add mod">
          <ac:chgData name="Ismail ELBOUKNIFY" userId="18f8c6be-cffe-4c27-8574-02fbdb73e7cf" providerId="ADAL" clId="{F54E9EB0-9077-40DA-A8BE-43A378594A1C}" dt="2025-03-20T08:25:50.574" v="101" actId="1076"/>
          <ac:picMkLst>
            <pc:docMk/>
            <pc:sldMk cId="3646875869" sldId="6148"/>
            <ac:picMk id="7" creationId="{8F745219-E309-3994-B5E3-7F84DA2181BD}"/>
          </ac:picMkLst>
        </pc:picChg>
      </pc:sldChg>
      <pc:sldChg chg="add">
        <pc:chgData name="Ismail ELBOUKNIFY" userId="18f8c6be-cffe-4c27-8574-02fbdb73e7cf" providerId="ADAL" clId="{F54E9EB0-9077-40DA-A8BE-43A378594A1C}" dt="2025-03-20T08:31:48.358" v="117"/>
        <pc:sldMkLst>
          <pc:docMk/>
          <pc:sldMk cId="2042800396" sldId="6149"/>
        </pc:sldMkLst>
      </pc:sldChg>
    </pc:docChg>
  </pc:docChgLst>
  <pc:docChgLst>
    <pc:chgData name="ielbouknify" userId="S::ielbouknify_gmail.com#ext#@universiteittwente.onmicrosoft.com::3d402cdd-c735-4cd1-945e-e8dff613ddf2" providerId="AD" clId="Web-{F0F55AF5-2B95-1AFE-DE2B-A59E2841E05A}"/>
    <pc:docChg chg="addSld delSld modSld">
      <pc:chgData name="ielbouknify" userId="S::ielbouknify_gmail.com#ext#@universiteittwente.onmicrosoft.com::3d402cdd-c735-4cd1-945e-e8dff613ddf2" providerId="AD" clId="Web-{F0F55AF5-2B95-1AFE-DE2B-A59E2841E05A}" dt="2025-06-04T10:11:08.704" v="45" actId="20577"/>
      <pc:docMkLst>
        <pc:docMk/>
      </pc:docMkLst>
      <pc:sldChg chg="modSp">
        <pc:chgData name="ielbouknify" userId="S::ielbouknify_gmail.com#ext#@universiteittwente.onmicrosoft.com::3d402cdd-c735-4cd1-945e-e8dff613ddf2" providerId="AD" clId="Web-{F0F55AF5-2B95-1AFE-DE2B-A59E2841E05A}" dt="2025-06-04T10:11:08.704" v="45" actId="20577"/>
        <pc:sldMkLst>
          <pc:docMk/>
          <pc:sldMk cId="2438622908" sldId="6175"/>
        </pc:sldMkLst>
        <pc:spChg chg="mod">
          <ac:chgData name="ielbouknify" userId="S::ielbouknify_gmail.com#ext#@universiteittwente.onmicrosoft.com::3d402cdd-c735-4cd1-945e-e8dff613ddf2" providerId="AD" clId="Web-{F0F55AF5-2B95-1AFE-DE2B-A59E2841E05A}" dt="2025-06-04T10:11:08.704" v="45" actId="20577"/>
          <ac:spMkLst>
            <pc:docMk/>
            <pc:sldMk cId="2438622908" sldId="6175"/>
            <ac:spMk id="3" creationId="{381E83A3-9F1B-BF46-17DD-6C2FF3EF8CD3}"/>
          </ac:spMkLst>
        </pc:spChg>
        <pc:picChg chg="mod">
          <ac:chgData name="ielbouknify" userId="S::ielbouknify_gmail.com#ext#@universiteittwente.onmicrosoft.com::3d402cdd-c735-4cd1-945e-e8dff613ddf2" providerId="AD" clId="Web-{F0F55AF5-2B95-1AFE-DE2B-A59E2841E05A}" dt="2025-06-04T10:11:07.673" v="43" actId="1076"/>
          <ac:picMkLst>
            <pc:docMk/>
            <pc:sldMk cId="2438622908" sldId="6175"/>
            <ac:picMk id="8" creationId="{77C31047-A22D-EF34-F4E1-514BE6DED8FF}"/>
          </ac:picMkLst>
        </pc:picChg>
      </pc:sldChg>
      <pc:sldChg chg="modSp add del replId">
        <pc:chgData name="ielbouknify" userId="S::ielbouknify_gmail.com#ext#@universiteittwente.onmicrosoft.com::3d402cdd-c735-4cd1-945e-e8dff613ddf2" providerId="AD" clId="Web-{F0F55AF5-2B95-1AFE-DE2B-A59E2841E05A}" dt="2025-06-04T09:47:23.411" v="6"/>
        <pc:sldMkLst>
          <pc:docMk/>
          <pc:sldMk cId="17374316" sldId="6184"/>
        </pc:sldMkLst>
        <pc:spChg chg="mod">
          <ac:chgData name="ielbouknify" userId="S::ielbouknify_gmail.com#ext#@universiteittwente.onmicrosoft.com::3d402cdd-c735-4cd1-945e-e8dff613ddf2" providerId="AD" clId="Web-{F0F55AF5-2B95-1AFE-DE2B-A59E2841E05A}" dt="2025-06-04T09:47:00.895" v="4" actId="20577"/>
          <ac:spMkLst>
            <pc:docMk/>
            <pc:sldMk cId="17374316" sldId="6184"/>
            <ac:spMk id="2" creationId="{6BEC6B11-2F96-42E2-8BDD-1BFB03EAC46F}"/>
          </ac:spMkLst>
        </pc:spChg>
      </pc:sldChg>
      <pc:sldChg chg="addSp modSp add replId">
        <pc:chgData name="ielbouknify" userId="S::ielbouknify_gmail.com#ext#@universiteittwente.onmicrosoft.com::3d402cdd-c735-4cd1-945e-e8dff613ddf2" providerId="AD" clId="Web-{F0F55AF5-2B95-1AFE-DE2B-A59E2841E05A}" dt="2025-06-04T09:56:26.162" v="27" actId="1076"/>
        <pc:sldMkLst>
          <pc:docMk/>
          <pc:sldMk cId="3002810188" sldId="6185"/>
        </pc:sldMkLst>
        <pc:picChg chg="add mod">
          <ac:chgData name="ielbouknify" userId="S::ielbouknify_gmail.com#ext#@universiteittwente.onmicrosoft.com::3d402cdd-c735-4cd1-945e-e8dff613ddf2" providerId="AD" clId="Web-{F0F55AF5-2B95-1AFE-DE2B-A59E2841E05A}" dt="2025-06-04T09:56:23.178" v="26" actId="1076"/>
          <ac:picMkLst>
            <pc:docMk/>
            <pc:sldMk cId="3002810188" sldId="6185"/>
            <ac:picMk id="3" creationId="{3FB54681-B978-4FD9-96BA-6A7A5A33BEFD}"/>
          </ac:picMkLst>
        </pc:picChg>
        <pc:picChg chg="mod">
          <ac:chgData name="ielbouknify" userId="S::ielbouknify_gmail.com#ext#@universiteittwente.onmicrosoft.com::3d402cdd-c735-4cd1-945e-e8dff613ddf2" providerId="AD" clId="Web-{F0F55AF5-2B95-1AFE-DE2B-A59E2841E05A}" dt="2025-06-04T09:56:26.162" v="27" actId="1076"/>
          <ac:picMkLst>
            <pc:docMk/>
            <pc:sldMk cId="3002810188" sldId="6185"/>
            <ac:picMk id="7" creationId="{15FF29EE-F4EB-B3C4-8F23-401E49C4260E}"/>
          </ac:picMkLst>
        </pc:picChg>
      </pc:sldChg>
    </pc:docChg>
  </pc:docChgLst>
  <pc:docChgLst>
    <pc:chgData name="ielbouknify" userId="S::ielbouknify_gmail.com#ext#@universiteittwente.onmicrosoft.com::3d402cdd-c735-4cd1-945e-e8dff613ddf2" providerId="AD" clId="Web-{70FE8029-41C1-36F8-F191-BEA1826596E6}"/>
    <pc:docChg chg="modSld sldOrd">
      <pc:chgData name="ielbouknify" userId="S::ielbouknify_gmail.com#ext#@universiteittwente.onmicrosoft.com::3d402cdd-c735-4cd1-945e-e8dff613ddf2" providerId="AD" clId="Web-{70FE8029-41C1-36F8-F191-BEA1826596E6}" dt="2025-04-23T20:12:38.935" v="5"/>
      <pc:docMkLst>
        <pc:docMk/>
      </pc:docMkLst>
      <pc:sldChg chg="modSp">
        <pc:chgData name="ielbouknify" userId="S::ielbouknify_gmail.com#ext#@universiteittwente.onmicrosoft.com::3d402cdd-c735-4cd1-945e-e8dff613ddf2" providerId="AD" clId="Web-{70FE8029-41C1-36F8-F191-BEA1826596E6}" dt="2025-04-23T20:12:08.341" v="2" actId="20577"/>
        <pc:sldMkLst>
          <pc:docMk/>
          <pc:sldMk cId="1372159380" sldId="6136"/>
        </pc:sldMkLst>
        <pc:spChg chg="mod">
          <ac:chgData name="ielbouknify" userId="S::ielbouknify_gmail.com#ext#@universiteittwente.onmicrosoft.com::3d402cdd-c735-4cd1-945e-e8dff613ddf2" providerId="AD" clId="Web-{70FE8029-41C1-36F8-F191-BEA1826596E6}" dt="2025-04-23T20:12:08.341" v="2" actId="20577"/>
          <ac:spMkLst>
            <pc:docMk/>
            <pc:sldMk cId="1372159380" sldId="6136"/>
            <ac:spMk id="3" creationId="{694FFF5B-76DE-1E35-11D2-9001165ABFC5}"/>
          </ac:spMkLst>
        </pc:spChg>
      </pc:sldChg>
      <pc:sldChg chg="ord">
        <pc:chgData name="ielbouknify" userId="S::ielbouknify_gmail.com#ext#@universiteittwente.onmicrosoft.com::3d402cdd-c735-4cd1-945e-e8dff613ddf2" providerId="AD" clId="Web-{70FE8029-41C1-36F8-F191-BEA1826596E6}" dt="2025-04-23T20:12:17.435" v="3"/>
        <pc:sldMkLst>
          <pc:docMk/>
          <pc:sldMk cId="401469743" sldId="6142"/>
        </pc:sldMkLst>
      </pc:sldChg>
      <pc:sldChg chg="ord">
        <pc:chgData name="ielbouknify" userId="S::ielbouknify_gmail.com#ext#@universiteittwente.onmicrosoft.com::3d402cdd-c735-4cd1-945e-e8dff613ddf2" providerId="AD" clId="Web-{70FE8029-41C1-36F8-F191-BEA1826596E6}" dt="2025-04-23T20:12:25.122" v="4"/>
        <pc:sldMkLst>
          <pc:docMk/>
          <pc:sldMk cId="319111570" sldId="6153"/>
        </pc:sldMkLst>
      </pc:sldChg>
      <pc:sldChg chg="ord">
        <pc:chgData name="ielbouknify" userId="S::ielbouknify_gmail.com#ext#@universiteittwente.onmicrosoft.com::3d402cdd-c735-4cd1-945e-e8dff613ddf2" providerId="AD" clId="Web-{70FE8029-41C1-36F8-F191-BEA1826596E6}" dt="2025-04-23T20:12:38.935" v="5"/>
        <pc:sldMkLst>
          <pc:docMk/>
          <pc:sldMk cId="2130753243" sldId="6154"/>
        </pc:sldMkLst>
      </pc:sldChg>
    </pc:docChg>
  </pc:docChgLst>
  <pc:docChgLst>
    <pc:chgData name="ielbouknify" userId="S::ielbouknify_gmail.com#ext#@universiteittwente.onmicrosoft.com::3d402cdd-c735-4cd1-945e-e8dff613ddf2" providerId="AD" clId="Web-{45AC5E19-F608-F35A-3E15-038E5B036D09}"/>
    <pc:docChg chg="modSld">
      <pc:chgData name="ielbouknify" userId="S::ielbouknify_gmail.com#ext#@universiteittwente.onmicrosoft.com::3d402cdd-c735-4cd1-945e-e8dff613ddf2" providerId="AD" clId="Web-{45AC5E19-F608-F35A-3E15-038E5B036D09}" dt="2025-03-19T22:57:45.349" v="76" actId="20577"/>
      <pc:docMkLst>
        <pc:docMk/>
      </pc:docMkLst>
      <pc:sldChg chg="modSp">
        <pc:chgData name="ielbouknify" userId="S::ielbouknify_gmail.com#ext#@universiteittwente.onmicrosoft.com::3d402cdd-c735-4cd1-945e-e8dff613ddf2" providerId="AD" clId="Web-{45AC5E19-F608-F35A-3E15-038E5B036D09}" dt="2025-03-19T22:52:53.667" v="23" actId="20577"/>
        <pc:sldMkLst>
          <pc:docMk/>
          <pc:sldMk cId="1372159380" sldId="6136"/>
        </pc:sldMkLst>
        <pc:spChg chg="mod">
          <ac:chgData name="ielbouknify" userId="S::ielbouknify_gmail.com#ext#@universiteittwente.onmicrosoft.com::3d402cdd-c735-4cd1-945e-e8dff613ddf2" providerId="AD" clId="Web-{45AC5E19-F608-F35A-3E15-038E5B036D09}" dt="2025-03-19T22:52:53.667" v="23" actId="20577"/>
          <ac:spMkLst>
            <pc:docMk/>
            <pc:sldMk cId="1372159380" sldId="6136"/>
            <ac:spMk id="3" creationId="{694FFF5B-76DE-1E35-11D2-9001165ABFC5}"/>
          </ac:spMkLst>
        </pc:spChg>
      </pc:sldChg>
      <pc:sldChg chg="modSp">
        <pc:chgData name="ielbouknify" userId="S::ielbouknify_gmail.com#ext#@universiteittwente.onmicrosoft.com::3d402cdd-c735-4cd1-945e-e8dff613ddf2" providerId="AD" clId="Web-{45AC5E19-F608-F35A-3E15-038E5B036D09}" dt="2025-03-19T22:54:28.951" v="33" actId="20577"/>
        <pc:sldMkLst>
          <pc:docMk/>
          <pc:sldMk cId="401469743" sldId="6142"/>
        </pc:sldMkLst>
        <pc:spChg chg="mod">
          <ac:chgData name="ielbouknify" userId="S::ielbouknify_gmail.com#ext#@universiteittwente.onmicrosoft.com::3d402cdd-c735-4cd1-945e-e8dff613ddf2" providerId="AD" clId="Web-{45AC5E19-F608-F35A-3E15-038E5B036D09}" dt="2025-03-19T22:54:28.951" v="33" actId="20577"/>
          <ac:spMkLst>
            <pc:docMk/>
            <pc:sldMk cId="401469743" sldId="6142"/>
            <ac:spMk id="3" creationId="{5D89EBC6-D3B4-9A6B-3F0D-3FFE7F31CF9A}"/>
          </ac:spMkLst>
        </pc:spChg>
      </pc:sldChg>
      <pc:sldChg chg="modSp">
        <pc:chgData name="ielbouknify" userId="S::ielbouknify_gmail.com#ext#@universiteittwente.onmicrosoft.com::3d402cdd-c735-4cd1-945e-e8dff613ddf2" providerId="AD" clId="Web-{45AC5E19-F608-F35A-3E15-038E5B036D09}" dt="2025-03-19T22:57:45.349" v="76" actId="20577"/>
        <pc:sldMkLst>
          <pc:docMk/>
          <pc:sldMk cId="2216262469" sldId="6143"/>
        </pc:sldMkLst>
        <pc:spChg chg="mod">
          <ac:chgData name="ielbouknify" userId="S::ielbouknify_gmail.com#ext#@universiteittwente.onmicrosoft.com::3d402cdd-c735-4cd1-945e-e8dff613ddf2" providerId="AD" clId="Web-{45AC5E19-F608-F35A-3E15-038E5B036D09}" dt="2025-03-19T22:57:45.349" v="76" actId="20577"/>
          <ac:spMkLst>
            <pc:docMk/>
            <pc:sldMk cId="2216262469" sldId="6143"/>
            <ac:spMk id="3" creationId="{05759AB7-7A9D-5E0C-237E-E16731F3B20F}"/>
          </ac:spMkLst>
        </pc:spChg>
      </pc:sldChg>
      <pc:sldChg chg="modSp">
        <pc:chgData name="ielbouknify" userId="S::ielbouknify_gmail.com#ext#@universiteittwente.onmicrosoft.com::3d402cdd-c735-4cd1-945e-e8dff613ddf2" providerId="AD" clId="Web-{45AC5E19-F608-F35A-3E15-038E5B036D09}" dt="2025-03-19T22:57:17.051" v="70" actId="20577"/>
        <pc:sldMkLst>
          <pc:docMk/>
          <pc:sldMk cId="3098854493" sldId="6144"/>
        </pc:sldMkLst>
        <pc:spChg chg="mod">
          <ac:chgData name="ielbouknify" userId="S::ielbouknify_gmail.com#ext#@universiteittwente.onmicrosoft.com::3d402cdd-c735-4cd1-945e-e8dff613ddf2" providerId="AD" clId="Web-{45AC5E19-F608-F35A-3E15-038E5B036D09}" dt="2025-03-19T22:57:17.051" v="70" actId="20577"/>
          <ac:spMkLst>
            <pc:docMk/>
            <pc:sldMk cId="3098854493" sldId="6144"/>
            <ac:spMk id="3" creationId="{7D1E0952-7205-37BF-2CEC-88F3B1CCB8B1}"/>
          </ac:spMkLst>
        </pc:spChg>
      </pc:sldChg>
    </pc:docChg>
  </pc:docChgLst>
  <pc:docChgLst>
    <pc:chgData name="ielbouknify" userId="S::ielbouknify_gmail.com#ext#@universiteittwente.onmicrosoft.com::3d402cdd-c735-4cd1-945e-e8dff613ddf2" providerId="AD" clId="Web-{9383FE28-340D-A32F-FA75-95EABB9B752D}"/>
    <pc:docChg chg="addSld delSld modSld">
      <pc:chgData name="ielbouknify" userId="S::ielbouknify_gmail.com#ext#@universiteittwente.onmicrosoft.com::3d402cdd-c735-4cd1-945e-e8dff613ddf2" providerId="AD" clId="Web-{9383FE28-340D-A32F-FA75-95EABB9B752D}" dt="2025-03-19T14:44:40.895" v="81" actId="20577"/>
      <pc:docMkLst>
        <pc:docMk/>
      </pc:docMkLst>
      <pc:sldChg chg="addSp delSp modSp">
        <pc:chgData name="ielbouknify" userId="S::ielbouknify_gmail.com#ext#@universiteittwente.onmicrosoft.com::3d402cdd-c735-4cd1-945e-e8dff613ddf2" providerId="AD" clId="Web-{9383FE28-340D-A32F-FA75-95EABB9B752D}" dt="2025-03-19T14:34:24.938" v="48"/>
        <pc:sldMkLst>
          <pc:docMk/>
          <pc:sldMk cId="2244322245" sldId="256"/>
        </pc:sldMkLst>
      </pc:sldChg>
      <pc:sldChg chg="modSp add">
        <pc:chgData name="ielbouknify" userId="S::ielbouknify_gmail.com#ext#@universiteittwente.onmicrosoft.com::3d402cdd-c735-4cd1-945e-e8dff613ddf2" providerId="AD" clId="Web-{9383FE28-340D-A32F-FA75-95EABB9B752D}" dt="2025-03-19T14:38:59.385" v="73" actId="20577"/>
        <pc:sldMkLst>
          <pc:docMk/>
          <pc:sldMk cId="1372159380" sldId="6136"/>
        </pc:sldMkLst>
        <pc:spChg chg="mod">
          <ac:chgData name="ielbouknify" userId="S::ielbouknify_gmail.com#ext#@universiteittwente.onmicrosoft.com::3d402cdd-c735-4cd1-945e-e8dff613ddf2" providerId="AD" clId="Web-{9383FE28-340D-A32F-FA75-95EABB9B752D}" dt="2025-03-19T14:38:59.385" v="73" actId="20577"/>
          <ac:spMkLst>
            <pc:docMk/>
            <pc:sldMk cId="1372159380" sldId="6136"/>
            <ac:spMk id="6" creationId="{5E06FBE2-E869-77D8-1308-D62243F4F57B}"/>
          </ac:spMkLst>
        </pc:spChg>
      </pc:sldChg>
      <pc:sldChg chg="addSp delSp modSp add del replId">
        <pc:chgData name="ielbouknify" userId="S::ielbouknify_gmail.com#ext#@universiteittwente.onmicrosoft.com::3d402cdd-c735-4cd1-945e-e8dff613ddf2" providerId="AD" clId="Web-{9383FE28-340D-A32F-FA75-95EABB9B752D}" dt="2025-03-19T14:28:43.287" v="33"/>
        <pc:sldMkLst>
          <pc:docMk/>
          <pc:sldMk cId="1892617413" sldId="6137"/>
        </pc:sldMkLst>
      </pc:sldChg>
      <pc:sldChg chg="modSp">
        <pc:chgData name="ielbouknify" userId="S::ielbouknify_gmail.com#ext#@universiteittwente.onmicrosoft.com::3d402cdd-c735-4cd1-945e-e8dff613ddf2" providerId="AD" clId="Web-{9383FE28-340D-A32F-FA75-95EABB9B752D}" dt="2025-03-19T14:31:37.511" v="46" actId="20577"/>
        <pc:sldMkLst>
          <pc:docMk/>
          <pc:sldMk cId="918650057" sldId="6139"/>
        </pc:sldMkLst>
        <pc:spChg chg="mod">
          <ac:chgData name="ielbouknify" userId="S::ielbouknify_gmail.com#ext#@universiteittwente.onmicrosoft.com::3d402cdd-c735-4cd1-945e-e8dff613ddf2" providerId="AD" clId="Web-{9383FE28-340D-A32F-FA75-95EABB9B752D}" dt="2025-03-19T14:31:37.511" v="46" actId="20577"/>
          <ac:spMkLst>
            <pc:docMk/>
            <pc:sldMk cId="918650057" sldId="6139"/>
            <ac:spMk id="3" creationId="{5AAA401A-F694-E7A8-8CED-A0CBEC7A7F0C}"/>
          </ac:spMkLst>
        </pc:spChg>
      </pc:sldChg>
      <pc:sldChg chg="modSp">
        <pc:chgData name="ielbouknify" userId="S::ielbouknify_gmail.com#ext#@universiteittwente.onmicrosoft.com::3d402cdd-c735-4cd1-945e-e8dff613ddf2" providerId="AD" clId="Web-{9383FE28-340D-A32F-FA75-95EABB9B752D}" dt="2025-03-19T14:38:54.713" v="70" actId="20577"/>
        <pc:sldMkLst>
          <pc:docMk/>
          <pc:sldMk cId="401469743" sldId="6142"/>
        </pc:sldMkLst>
        <pc:spChg chg="mod">
          <ac:chgData name="ielbouknify" userId="S::ielbouknify_gmail.com#ext#@universiteittwente.onmicrosoft.com::3d402cdd-c735-4cd1-945e-e8dff613ddf2" providerId="AD" clId="Web-{9383FE28-340D-A32F-FA75-95EABB9B752D}" dt="2025-03-19T14:38:54.713" v="70" actId="20577"/>
          <ac:spMkLst>
            <pc:docMk/>
            <pc:sldMk cId="401469743" sldId="6142"/>
            <ac:spMk id="6" creationId="{F03C7153-1286-71B2-7627-578F1F14A52A}"/>
          </ac:spMkLst>
        </pc:spChg>
      </pc:sldChg>
      <pc:sldChg chg="modSp">
        <pc:chgData name="ielbouknify" userId="S::ielbouknify_gmail.com#ext#@universiteittwente.onmicrosoft.com::3d402cdd-c735-4cd1-945e-e8dff613ddf2" providerId="AD" clId="Web-{9383FE28-340D-A32F-FA75-95EABB9B752D}" dt="2025-03-19T14:38:50.994" v="68" actId="20577"/>
        <pc:sldMkLst>
          <pc:docMk/>
          <pc:sldMk cId="2216262469" sldId="6143"/>
        </pc:sldMkLst>
        <pc:spChg chg="mod">
          <ac:chgData name="ielbouknify" userId="S::ielbouknify_gmail.com#ext#@universiteittwente.onmicrosoft.com::3d402cdd-c735-4cd1-945e-e8dff613ddf2" providerId="AD" clId="Web-{9383FE28-340D-A32F-FA75-95EABB9B752D}" dt="2025-03-19T14:38:50.994" v="68" actId="20577"/>
          <ac:spMkLst>
            <pc:docMk/>
            <pc:sldMk cId="2216262469" sldId="6143"/>
            <ac:spMk id="6" creationId="{BF9A38FF-8D19-966E-F193-8A0D4042A71B}"/>
          </ac:spMkLst>
        </pc:spChg>
      </pc:sldChg>
      <pc:sldChg chg="modSp add replId">
        <pc:chgData name="ielbouknify" userId="S::ielbouknify_gmail.com#ext#@universiteittwente.onmicrosoft.com::3d402cdd-c735-4cd1-945e-e8dff613ddf2" providerId="AD" clId="Web-{9383FE28-340D-A32F-FA75-95EABB9B752D}" dt="2025-03-19T14:38:52.650" v="69" actId="20577"/>
        <pc:sldMkLst>
          <pc:docMk/>
          <pc:sldMk cId="3098854493" sldId="6144"/>
        </pc:sldMkLst>
        <pc:spChg chg="mod">
          <ac:chgData name="ielbouknify" userId="S::ielbouknify_gmail.com#ext#@universiteittwente.onmicrosoft.com::3d402cdd-c735-4cd1-945e-e8dff613ddf2" providerId="AD" clId="Web-{9383FE28-340D-A32F-FA75-95EABB9B752D}" dt="2025-03-19T14:38:52.650" v="69" actId="20577"/>
          <ac:spMkLst>
            <pc:docMk/>
            <pc:sldMk cId="3098854493" sldId="6144"/>
            <ac:spMk id="6" creationId="{72E65F69-8FA6-F2B1-FAC9-F7C69C599BE6}"/>
          </ac:spMkLst>
        </pc:spChg>
      </pc:sldChg>
      <pc:sldChg chg="addSp delSp modSp new del">
        <pc:chgData name="ielbouknify" userId="S::ielbouknify_gmail.com#ext#@universiteittwente.onmicrosoft.com::3d402cdd-c735-4cd1-945e-e8dff613ddf2" providerId="AD" clId="Web-{9383FE28-340D-A32F-FA75-95EABB9B752D}" dt="2025-03-19T14:34:47.252" v="51"/>
        <pc:sldMkLst>
          <pc:docMk/>
          <pc:sldMk cId="3696120481" sldId="6144"/>
        </pc:sldMkLst>
      </pc:sldChg>
      <pc:sldChg chg="modSp add replId">
        <pc:chgData name="ielbouknify" userId="S::ielbouknify_gmail.com#ext#@universiteittwente.onmicrosoft.com::3d402cdd-c735-4cd1-945e-e8dff613ddf2" providerId="AD" clId="Web-{9383FE28-340D-A32F-FA75-95EABB9B752D}" dt="2025-03-19T14:44:40.895" v="81" actId="20577"/>
        <pc:sldMkLst>
          <pc:docMk/>
          <pc:sldMk cId="450270615" sldId="6145"/>
        </pc:sldMkLst>
        <pc:spChg chg="mod">
          <ac:chgData name="ielbouknify" userId="S::ielbouknify_gmail.com#ext#@universiteittwente.onmicrosoft.com::3d402cdd-c735-4cd1-945e-e8dff613ddf2" providerId="AD" clId="Web-{9383FE28-340D-A32F-FA75-95EABB9B752D}" dt="2025-03-19T14:44:40.895" v="81" actId="20577"/>
          <ac:spMkLst>
            <pc:docMk/>
            <pc:sldMk cId="450270615" sldId="6145"/>
            <ac:spMk id="6" creationId="{18972FFA-5B43-6391-5713-D1091318F237}"/>
          </ac:spMkLst>
        </pc:spChg>
      </pc:sldChg>
      <pc:sldChg chg="add replId">
        <pc:chgData name="ielbouknify" userId="S::ielbouknify_gmail.com#ext#@universiteittwente.onmicrosoft.com::3d402cdd-c735-4cd1-945e-e8dff613ddf2" providerId="AD" clId="Web-{9383FE28-340D-A32F-FA75-95EABB9B752D}" dt="2025-03-19T14:42:21.907" v="75"/>
        <pc:sldMkLst>
          <pc:docMk/>
          <pc:sldMk cId="1353037274" sldId="6146"/>
        </pc:sldMkLst>
      </pc:sldChg>
    </pc:docChg>
  </pc:docChgLst>
  <pc:docChgLst>
    <pc:chgData name="ielbouknify" userId="S::ielbouknify_gmail.com#ext#@universiteittwente.onmicrosoft.com::3d402cdd-c735-4cd1-945e-e8dff613ddf2" providerId="AD" clId="Web-{DC7961FE-8FAA-4058-E264-0EADE9E078B8}"/>
    <pc:docChg chg="addSld delSld modSld sldOrd">
      <pc:chgData name="ielbouknify" userId="S::ielbouknify_gmail.com#ext#@universiteittwente.onmicrosoft.com::3d402cdd-c735-4cd1-945e-e8dff613ddf2" providerId="AD" clId="Web-{DC7961FE-8FAA-4058-E264-0EADE9E078B8}" dt="2025-04-24T09:00:04.286" v="75"/>
      <pc:docMkLst>
        <pc:docMk/>
      </pc:docMkLst>
      <pc:sldChg chg="modSp">
        <pc:chgData name="ielbouknify" userId="S::ielbouknify_gmail.com#ext#@universiteittwente.onmicrosoft.com::3d402cdd-c735-4cd1-945e-e8dff613ddf2" providerId="AD" clId="Web-{DC7961FE-8FAA-4058-E264-0EADE9E078B8}" dt="2025-04-24T06:47:27.846" v="6" actId="1076"/>
        <pc:sldMkLst>
          <pc:docMk/>
          <pc:sldMk cId="1372159380" sldId="6136"/>
        </pc:sldMkLst>
        <pc:spChg chg="mod">
          <ac:chgData name="ielbouknify" userId="S::ielbouknify_gmail.com#ext#@universiteittwente.onmicrosoft.com::3d402cdd-c735-4cd1-945e-e8dff613ddf2" providerId="AD" clId="Web-{DC7961FE-8FAA-4058-E264-0EADE9E078B8}" dt="2025-04-24T06:47:27.846" v="6" actId="1076"/>
          <ac:spMkLst>
            <pc:docMk/>
            <pc:sldMk cId="1372159380" sldId="6136"/>
            <ac:spMk id="3" creationId="{694FFF5B-76DE-1E35-11D2-9001165ABFC5}"/>
          </ac:spMkLst>
        </pc:spChg>
      </pc:sldChg>
      <pc:sldChg chg="addSp delSp modSp">
        <pc:chgData name="ielbouknify" userId="S::ielbouknify_gmail.com#ext#@universiteittwente.onmicrosoft.com::3d402cdd-c735-4cd1-945e-e8dff613ddf2" providerId="AD" clId="Web-{DC7961FE-8FAA-4058-E264-0EADE9E078B8}" dt="2025-04-24T07:57:53.160" v="13" actId="1076"/>
        <pc:sldMkLst>
          <pc:docMk/>
          <pc:sldMk cId="3786042325" sldId="6153"/>
        </pc:sldMkLst>
      </pc:sldChg>
      <pc:sldChg chg="addSp delSp modSp ord">
        <pc:chgData name="ielbouknify" userId="S::ielbouknify_gmail.com#ext#@universiteittwente.onmicrosoft.com::3d402cdd-c735-4cd1-945e-e8dff613ddf2" providerId="AD" clId="Web-{DC7961FE-8FAA-4058-E264-0EADE9E078B8}" dt="2025-04-24T08:26:02.927" v="58"/>
        <pc:sldMkLst>
          <pc:docMk/>
          <pc:sldMk cId="1001445469" sldId="6154"/>
        </pc:sldMkLst>
      </pc:sldChg>
      <pc:sldChg chg="modSp">
        <pc:chgData name="ielbouknify" userId="S::ielbouknify_gmail.com#ext#@universiteittwente.onmicrosoft.com::3d402cdd-c735-4cd1-945e-e8dff613ddf2" providerId="AD" clId="Web-{DC7961FE-8FAA-4058-E264-0EADE9E078B8}" dt="2025-04-24T08:21:19.542" v="56" actId="20577"/>
        <pc:sldMkLst>
          <pc:docMk/>
          <pc:sldMk cId="1623783300" sldId="6155"/>
        </pc:sldMkLst>
      </pc:sldChg>
      <pc:sldChg chg="add replId">
        <pc:chgData name="ielbouknify" userId="S::ielbouknify_gmail.com#ext#@universiteittwente.onmicrosoft.com::3d402cdd-c735-4cd1-945e-e8dff613ddf2" providerId="AD" clId="Web-{DC7961FE-8FAA-4058-E264-0EADE9E078B8}" dt="2025-04-24T07:48:48.874" v="7"/>
        <pc:sldMkLst>
          <pc:docMk/>
          <pc:sldMk cId="4096104947" sldId="6157"/>
        </pc:sldMkLst>
      </pc:sldChg>
      <pc:sldChg chg="add replId">
        <pc:chgData name="ielbouknify" userId="S::ielbouknify_gmail.com#ext#@universiteittwente.onmicrosoft.com::3d402cdd-c735-4cd1-945e-e8dff613ddf2" providerId="AD" clId="Web-{DC7961FE-8FAA-4058-E264-0EADE9E078B8}" dt="2025-04-24T07:49:40.845" v="8"/>
        <pc:sldMkLst>
          <pc:docMk/>
          <pc:sldMk cId="579497794" sldId="6158"/>
        </pc:sldMkLst>
      </pc:sldChg>
      <pc:sldChg chg="addSp delSp modSp new ord">
        <pc:chgData name="ielbouknify" userId="S::ielbouknify_gmail.com#ext#@universiteittwente.onmicrosoft.com::3d402cdd-c735-4cd1-945e-e8dff613ddf2" providerId="AD" clId="Web-{DC7961FE-8FAA-4058-E264-0EADE9E078B8}" dt="2025-04-24T08:34:35.634" v="71" actId="1076"/>
        <pc:sldMkLst>
          <pc:docMk/>
          <pc:sldMk cId="1385050703" sldId="6162"/>
        </pc:sldMkLst>
        <pc:spChg chg="add">
          <ac:chgData name="ielbouknify" userId="S::ielbouknify_gmail.com#ext#@universiteittwente.onmicrosoft.com::3d402cdd-c735-4cd1-945e-e8dff613ddf2" providerId="AD" clId="Web-{DC7961FE-8FAA-4058-E264-0EADE9E078B8}" dt="2025-04-24T08:26:23.975" v="62"/>
          <ac:spMkLst>
            <pc:docMk/>
            <pc:sldMk cId="1385050703" sldId="6162"/>
            <ac:spMk id="11" creationId="{BDF40DA0-2719-98B4-4E6D-5EC5429C3C87}"/>
          </ac:spMkLst>
        </pc:spChg>
        <pc:picChg chg="add mod ord">
          <ac:chgData name="ielbouknify" userId="S::ielbouknify_gmail.com#ext#@universiteittwente.onmicrosoft.com::3d402cdd-c735-4cd1-945e-e8dff613ddf2" providerId="AD" clId="Web-{DC7961FE-8FAA-4058-E264-0EADE9E078B8}" dt="2025-04-24T08:34:35.634" v="71" actId="1076"/>
          <ac:picMkLst>
            <pc:docMk/>
            <pc:sldMk cId="1385050703" sldId="6162"/>
            <ac:picMk id="4" creationId="{559858ED-C1A0-2A37-AF22-FB89D0F8EF94}"/>
          </ac:picMkLst>
        </pc:picChg>
        <pc:cxnChg chg="add">
          <ac:chgData name="ielbouknify" userId="S::ielbouknify_gmail.com#ext#@universiteittwente.onmicrosoft.com::3d402cdd-c735-4cd1-945e-e8dff613ddf2" providerId="AD" clId="Web-{DC7961FE-8FAA-4058-E264-0EADE9E078B8}" dt="2025-04-24T08:26:23.960" v="61"/>
          <ac:cxnSpMkLst>
            <pc:docMk/>
            <pc:sldMk cId="1385050703" sldId="6162"/>
            <ac:cxnSpMk id="9" creationId="{A39D2EFA-49FA-8ADE-6EDC-F5429FFDFE5B}"/>
          </ac:cxnSpMkLst>
        </pc:cxnChg>
      </pc:sldChg>
      <pc:sldChg chg="addSp delSp modSp new del">
        <pc:chgData name="ielbouknify" userId="S::ielbouknify_gmail.com#ext#@universiteittwente.onmicrosoft.com::3d402cdd-c735-4cd1-945e-e8dff613ddf2" providerId="AD" clId="Web-{DC7961FE-8FAA-4058-E264-0EADE9E078B8}" dt="2025-04-24T08:15:04.262" v="43"/>
        <pc:sldMkLst>
          <pc:docMk/>
          <pc:sldMk cId="2905925029" sldId="6162"/>
        </pc:sldMkLst>
      </pc:sldChg>
      <pc:sldChg chg="addSp delSp modSp">
        <pc:chgData name="ielbouknify" userId="S::ielbouknify_gmail.com#ext#@universiteittwente.onmicrosoft.com::3d402cdd-c735-4cd1-945e-e8dff613ddf2" providerId="AD" clId="Web-{DC7961FE-8FAA-4058-E264-0EADE9E078B8}" dt="2025-04-24T09:00:04.286" v="75"/>
        <pc:sldMkLst>
          <pc:docMk/>
          <pc:sldMk cId="1400584245" sldId="6167"/>
        </pc:sldMkLst>
      </pc:sldChg>
    </pc:docChg>
  </pc:docChgLst>
  <pc:docChgLst>
    <pc:chgData name="ielbouknify" userId="S::ielbouknify_gmail.com#ext#@universiteittwente.onmicrosoft.com::3d402cdd-c735-4cd1-945e-e8dff613ddf2" providerId="AD" clId="Web-{5CFD1644-AE7C-4CB1-A809-FDA2EB3CCCB4}"/>
    <pc:docChg chg="modSld">
      <pc:chgData name="ielbouknify" userId="S::ielbouknify_gmail.com#ext#@universiteittwente.onmicrosoft.com::3d402cdd-c735-4cd1-945e-e8dff613ddf2" providerId="AD" clId="Web-{5CFD1644-AE7C-4CB1-A809-FDA2EB3CCCB4}" dt="2025-06-03T07:29:43.123" v="1" actId="1076"/>
      <pc:docMkLst>
        <pc:docMk/>
      </pc:docMkLst>
      <pc:sldChg chg="modSp">
        <pc:chgData name="ielbouknify" userId="S::ielbouknify_gmail.com#ext#@universiteittwente.onmicrosoft.com::3d402cdd-c735-4cd1-945e-e8dff613ddf2" providerId="AD" clId="Web-{5CFD1644-AE7C-4CB1-A809-FDA2EB3CCCB4}" dt="2025-06-03T07:29:43.123" v="1" actId="1076"/>
        <pc:sldMkLst>
          <pc:docMk/>
          <pc:sldMk cId="2029258877" sldId="6165"/>
        </pc:sldMkLst>
        <pc:picChg chg="mod">
          <ac:chgData name="ielbouknify" userId="S::ielbouknify_gmail.com#ext#@universiteittwente.onmicrosoft.com::3d402cdd-c735-4cd1-945e-e8dff613ddf2" providerId="AD" clId="Web-{5CFD1644-AE7C-4CB1-A809-FDA2EB3CCCB4}" dt="2025-06-03T07:29:43.123" v="1" actId="1076"/>
          <ac:picMkLst>
            <pc:docMk/>
            <pc:sldMk cId="2029258877" sldId="6165"/>
            <ac:picMk id="60" creationId="{E600F9F0-2A5A-A231-0370-8EE04483D09C}"/>
          </ac:picMkLst>
        </pc:picChg>
      </pc:sldChg>
    </pc:docChg>
  </pc:docChgLst>
  <pc:docChgLst>
    <pc:chgData name="ielbouknify" userId="S::ielbouknify_gmail.com#ext#@universiteittwente.onmicrosoft.com::3d402cdd-c735-4cd1-945e-e8dff613ddf2" providerId="AD" clId="Web-{B46E479B-F486-E9F0-5660-7AA2DF27CB5C}"/>
    <pc:docChg chg="addSld modSld">
      <pc:chgData name="ielbouknify" userId="S::ielbouknify_gmail.com#ext#@universiteittwente.onmicrosoft.com::3d402cdd-c735-4cd1-945e-e8dff613ddf2" providerId="AD" clId="Web-{B46E479B-F486-E9F0-5660-7AA2DF27CB5C}" dt="2025-03-20T08:24:07.624" v="3" actId="20577"/>
      <pc:docMkLst>
        <pc:docMk/>
      </pc:docMkLst>
      <pc:sldChg chg="modSp add replId">
        <pc:chgData name="ielbouknify" userId="S::ielbouknify_gmail.com#ext#@universiteittwente.onmicrosoft.com::3d402cdd-c735-4cd1-945e-e8dff613ddf2" providerId="AD" clId="Web-{B46E479B-F486-E9F0-5660-7AA2DF27CB5C}" dt="2025-03-20T08:24:07.624" v="3" actId="20577"/>
        <pc:sldMkLst>
          <pc:docMk/>
          <pc:sldMk cId="3646875869" sldId="614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3:51:50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3:31:13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19 24575,'-4'0'0,"6"0"0,18 0 0,10-4 0,3-1 0,3 0 0,-4 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13:31:13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19 24575,'-4'0'0,"6"0"0,18 0 0,10-4 0,3-1 0,3 0 0,-4 1-8191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D1589-625E-4352-9B5D-F8D350121B3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6A24F-9E43-4529-A10F-A3A173158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8C58F-7E5E-7B44-7282-6DBFD7F16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506A093-A0ED-6C54-6720-87B82CC63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8DDA71-D373-AA5B-8139-F517B8506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E96B6F-44ED-2DE1-FBB0-EDC1F79D0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223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2B6B2-9A0A-1847-6000-D4EBBB6F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16DAE07-F24B-65CE-38AB-0D37F4D16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90B9096-21DD-53FF-19EA-791330EC9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F24970-A390-8BBE-9C55-03045DD4A3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65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B6B80-A13E-7611-A461-BD0AE774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97C108-A34A-A28D-B5BA-79A8E946D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77B68DB-935C-231F-3F15-0D470AB4C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20631C-2F20-F2F4-C5C6-223FC821A9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15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CB8CA-2E0F-75A6-BFA7-EC9B90BE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9DFAC9-DDC2-C492-BFAC-A6894A785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C473D2-59FB-5FC4-B716-52727273B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B1577B-38DE-A37F-ED45-D64205306C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0861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8E235-7C3A-1431-5DC9-E1ED9296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6E8145-4869-17F2-AED8-E04E2111C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453E309-AE86-071C-F1BC-E7EC79F28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D00730-C8A9-D36E-46F9-53AB7C9E41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6793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FCD30-ABEB-CF54-8FE5-2A0BCA3E2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AF9D6B-FAB7-E15D-2A41-8D1E32646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65381B4-3091-7F84-A5A0-8E007BDBA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C8D2C3-5F57-5E82-4D79-957020B504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225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03E5-085F-D46E-BCAF-F055BF08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C604220-0135-8ADB-9CF4-E3E22406F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A80B3E-4C7A-ECDB-3718-AF30770D1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2FFEA2-20D0-BE05-59C8-A4E1B2052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610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8F31D-0859-9C65-0AC1-0648484EE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697CD69-8122-C61D-69F4-BF7E2680B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4FFDE2E-957A-31F5-FE5B-C724C05CB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18C489-62B7-A071-862E-81CB3FEC92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0463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D3E84-D5E8-F031-FA37-8BE0A85A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464344F-20B2-5B1B-EAAA-9D472E866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0685762-D596-95B8-1A9D-E67EA27B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9FAC22-E39E-0401-678B-498D0B79D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23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6C71B-2D49-F90F-0C0E-5042920D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079E584-54CF-6797-DA54-5C8192AAA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B093B65-CE2B-B1E7-7AB9-017AF4630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76B2D9-6D85-5E05-7A1B-9B63BB1EB7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0038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7D4E7-B8CB-75E8-1D53-288932EF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67B8EFB-E77F-CE2E-86EF-4C69237D0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0ACE42-C9F4-71AD-39EA-BA390D67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A49F4-07FF-FE6E-C0B7-33ECEB0AF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6984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7023-C224-7B0E-AE17-8B42EA70A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37907F-F42F-C4EA-67E6-E4A31564D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87443E-F05D-626C-10BC-B83E8A3BD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F326FB-D14D-1FEB-16EA-445DE8A0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580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38C1-C094-B7AB-02D3-D508A779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896159-B87E-3EDA-B4AA-E060A84A2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43248C-60A7-B8B9-3C28-B9094B89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E7FD4-2040-6237-2ABB-2B71D6B32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861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12F96-A585-1598-35BE-709D19DB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90CD3C1-AF30-E5DA-8178-7DCFFAD80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4456A57-3D46-EF13-33EF-1ABFC3AB4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83CF17-BC9E-C726-A7B8-BE6F4C9A4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6781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C9AA4D81-172E-1C39-29BF-2305C3D33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:notes">
            <a:extLst>
              <a:ext uri="{FF2B5EF4-FFF2-40B4-BE49-F238E27FC236}">
                <a16:creationId xmlns:a16="http://schemas.microsoft.com/office/drawing/2014/main" id="{1AD8467C-080F-4D33-1EBD-B84364C24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24:notes">
            <a:extLst>
              <a:ext uri="{FF2B5EF4-FFF2-40B4-BE49-F238E27FC236}">
                <a16:creationId xmlns:a16="http://schemas.microsoft.com/office/drawing/2014/main" id="{1374E056-48DC-4810-EE9F-38BBAB2036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6932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49531-43B0-7C1D-BFA6-86234388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570566-3180-D9E9-F4D5-098C19071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23BE033-4F84-720F-ECB7-D17D5DA88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0773C3-2C6D-66E8-7F12-0F64E09631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41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5C0D9-D0CD-016C-5B8C-37E7B4EA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D942C58-3C96-ADD0-C1D6-1E250CD92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A8ED1D-2B03-B2A4-29A2-8DFA92411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766FF6-A328-73DC-7A51-6396DA14CE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361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776B-3D64-E403-006C-34B544876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CA54C8-5550-4D00-F3C5-373823E43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24706B-1C6A-7718-785D-CF3514B64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DBEEAB-3950-A8ED-8FFA-4CFE810B3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216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C2DFD-2254-8314-4DFD-BE380297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D79012-0D91-82D6-04D4-B0B75F504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D49972-08DB-6CF9-DBC1-FCFBAD402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4DF0F7-E785-B036-8F44-EA2BC9BFC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480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75200-5B8E-6A90-51BA-BDFB80A3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3078F5-7BAF-AEAD-10BA-99DC364C8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D1EC9A-873E-9E05-2D79-8A10D5D24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9F27C0-A578-7398-EAC3-9F295C276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094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30A2-BDB8-822A-5124-E2E64AF4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6D678DB-FA3B-CE49-D01A-A6F8EB7D6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94B759F-6B99-956A-240A-19FD2E3C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B628E9-C415-57D2-3471-5064E776B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590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A1D40-0B54-E6DE-AC0F-E626F3595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9F5B57E-8B07-C7EF-B583-773C66637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D0A71E-7B0D-345E-80CE-191541E82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8F62CE-0430-9043-F802-DDB71043F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00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80FF-5395-46C5-1306-7B171AC24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6AD0A2A-707D-C005-C05A-CD42E0C35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1979EDB-E32B-F9E3-A0F3-17F3FC317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25E248-35EE-B252-7D0C-FAA443B06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900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7C974-4511-9C83-9F06-4858F2CBB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864EBC-239D-FF3B-A7BE-7866FEC26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4CD18B6-48C9-2955-F573-121756855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F72E40-ABD5-CF74-AA64-FC59A44A0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0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B4352-343D-7498-154B-8D12EE8E8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5F3D75-E738-7D74-DC11-97DDF4E5D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722861-9DB6-A4FF-6630-BEB59710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266840-B1DB-2EB3-6847-8111211994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68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9AC97-712D-87BD-D862-235817EE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74AA28-8E68-0235-6B9F-523D7C478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61198BC-7137-0A21-B4E1-6E707FD02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7B1B1E-08AA-C10E-435B-9457B98A1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184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A9D36-1B24-91F6-2E6C-E1280CBD5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06ACC8-0DE8-AD0A-FE99-B249346E7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5387C1-6AA7-0534-9D74-1F09AF353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7E3121-C755-F913-98F8-15F95CB2A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62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35DA-C95F-97DE-4974-1C0302EF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BE48998-8BF4-71CC-76D8-A4861A87F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2932AC-3C2A-4B49-DE00-8A1FBD619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3DD809-6CD2-B48A-9C47-DED3BF060E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064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515DB-962C-BC5B-D698-2791995B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03B8E0-40EF-D96A-8459-482CD60DBC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9940C4-1E1E-B2EC-5B43-A51F30E29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1554AA-B0F1-A7BB-4C72-3B932FBED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04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A5FA-A858-486A-180F-CFC9E0771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156DD-3276-6875-8D91-D24EC5098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59808-A03C-C348-D3B9-7254E91A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F8DA-6608-8E98-6426-FC017CC6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90A0E-CC32-2E37-700C-19E05E5C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6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222F-5D7A-DF24-E2A6-B9883B41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DBF3F-9B64-58C4-04BA-276462F08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4BBDF-BAAB-E306-AEB1-AAB990C5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6A4A-12D5-22BF-9B32-D45EB6462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BAEC7-4536-769C-7C73-954A73C1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1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E2CC10-A9A0-B3E2-B4E4-1553AC896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C8183-4267-C779-5C56-9A6850E53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8C296-3439-8A91-C23F-3AEADD3B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31D76-2E5C-229E-D74F-2F0200C9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0377-8856-1733-10CD-200236B7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AFF6-C455-3DD5-2C4F-6E509209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CEDA1-D45F-E3FF-664A-5B8909ED3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302E1-8D54-5D39-0024-E24C9F9C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8F84-060E-2CAF-D027-DCF3902A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8D7E2-957B-6146-58B6-C513CA31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0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94B3-2A7C-D00F-BF85-50C7C229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9F6D0-D359-4B0B-1A5A-D7F577238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167D3-374F-9CF7-DB47-2A93672E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600A-CE65-C199-6649-D17018C8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E4DBA-B543-A325-3841-A6080737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8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C032-2B0E-3F1B-BAE4-7EC20A40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A095-58F6-44F1-9181-8700621AD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C23CA-9B1D-01F0-9BDB-348AD35E9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04316-C6AF-4528-45EC-03784C44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51354-3389-4E0A-AD5F-5DBD5CFA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9C69E-E080-864F-FC0D-D85FAD7C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62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1FB0-BC83-6032-A4E5-0801F207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D465D-0CF2-7430-349E-40CEE4F2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BBB91-24CA-81E8-658B-2B8606EB1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6FBCB-D5A0-F691-96B7-811128A2B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34F76-F0ED-95F3-A024-D5784E66F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F6F6E-30D2-FB4A-3B94-BF780E73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F96E5E-459C-BCA3-CDF6-EE5AB620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CF9F5-468D-4572-FF5D-89E35396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7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060E-65AD-8B81-902C-624D7E2A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808AA-35CF-2D1F-F04F-585D4BDE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12E5A-EC0E-11B7-C161-5373E0A7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DE5C8-FB8E-0884-4E81-B33A2E3C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6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F4CB9-7C8E-B9B2-CD11-AE816D48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528AA-B5F9-E6DF-21D2-0EC41458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6B3A7-E79A-4B58-059C-937AC0D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4493-2505-215C-8025-9998B5E3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0013A-9029-DB07-653D-23F58CF1E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32DD8-E8DA-B63F-C8DF-2A5A15829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8FE78-E43F-C8C0-95F5-3B597689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7B4DD-5C8B-EEA0-E6CC-A2FB2B71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546ED-13E2-0C63-6EC9-C335F869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3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0B03-D293-A0BA-3A9B-FA46816A1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5BB238-D4BE-42A4-A30E-B123959F3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09FD9-0993-311D-9CD2-8521A8582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92801-8C42-5598-D8C4-D57C1459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0A49E-1BA7-AE62-D389-C015E85A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41FBE-393C-0A51-3994-23E5F569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5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7FFCA1-39EA-4A1E-BB71-E93AF20B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0FCE7-5C39-2D39-BF44-6F37F3ED9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D831B-8C46-20E9-A9A9-50391F4EE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49788F-6C1E-47B4-8646-3DE56D485311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58031-1975-4995-6465-AFE982786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8051E-4CB2-1801-8390-6A494B98F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87F704-D799-445A-93C8-26D08EC8A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1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customXml" Target="../ink/ink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91" name="Google Shape;91;p24" descr="A picture containing green, laser, clos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4"/>
          <p:cNvSpPr/>
          <p:nvPr/>
        </p:nvSpPr>
        <p:spPr>
          <a:xfrm>
            <a:off x="-144379" y="-68180"/>
            <a:ext cx="12336379" cy="692618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8352631" y="2892706"/>
                </a:moveTo>
                <a:lnTo>
                  <a:pt x="8472884" y="3216556"/>
                </a:lnTo>
                <a:lnTo>
                  <a:pt x="8234759" y="3216556"/>
                </a:lnTo>
                <a:close/>
                <a:moveTo>
                  <a:pt x="4456906" y="2892706"/>
                </a:moveTo>
                <a:lnTo>
                  <a:pt x="4577159" y="3216556"/>
                </a:lnTo>
                <a:lnTo>
                  <a:pt x="4339035" y="3216556"/>
                </a:lnTo>
                <a:close/>
                <a:moveTo>
                  <a:pt x="1118394" y="2836747"/>
                </a:moveTo>
                <a:lnTo>
                  <a:pt x="1197570" y="2836747"/>
                </a:lnTo>
                <a:cubicBezTo>
                  <a:pt x="1269405" y="2836747"/>
                  <a:pt x="1317625" y="2839525"/>
                  <a:pt x="1342231" y="2845081"/>
                </a:cubicBezTo>
                <a:cubicBezTo>
                  <a:pt x="1375172" y="2852225"/>
                  <a:pt x="1402358" y="2865917"/>
                  <a:pt x="1423789" y="2886157"/>
                </a:cubicBezTo>
                <a:cubicBezTo>
                  <a:pt x="1445220" y="2906398"/>
                  <a:pt x="1461889" y="2934576"/>
                  <a:pt x="1473795" y="2970692"/>
                </a:cubicBezTo>
                <a:cubicBezTo>
                  <a:pt x="1485702" y="3006808"/>
                  <a:pt x="1491654" y="3058600"/>
                  <a:pt x="1491654" y="3126069"/>
                </a:cubicBezTo>
                <a:cubicBezTo>
                  <a:pt x="1491654" y="3193537"/>
                  <a:pt x="1485702" y="3246818"/>
                  <a:pt x="1473795" y="3285910"/>
                </a:cubicBezTo>
                <a:cubicBezTo>
                  <a:pt x="1461889" y="3325002"/>
                  <a:pt x="1446510" y="3353081"/>
                  <a:pt x="1427659" y="3370147"/>
                </a:cubicBezTo>
                <a:cubicBezTo>
                  <a:pt x="1408807" y="3387212"/>
                  <a:pt x="1385094" y="3399317"/>
                  <a:pt x="1356519" y="3406461"/>
                </a:cubicBezTo>
                <a:cubicBezTo>
                  <a:pt x="1334691" y="3412017"/>
                  <a:pt x="1299170" y="3414795"/>
                  <a:pt x="1249958" y="3414795"/>
                </a:cubicBezTo>
                <a:lnTo>
                  <a:pt x="1118394" y="3414795"/>
                </a:lnTo>
                <a:close/>
                <a:moveTo>
                  <a:pt x="4976614" y="2696253"/>
                </a:moveTo>
                <a:lnTo>
                  <a:pt x="4976614" y="3561837"/>
                </a:lnTo>
                <a:lnTo>
                  <a:pt x="5590976" y="3561837"/>
                </a:lnTo>
                <a:lnTo>
                  <a:pt x="5590976" y="3414795"/>
                </a:lnTo>
                <a:lnTo>
                  <a:pt x="5152826" y="3414795"/>
                </a:lnTo>
                <a:lnTo>
                  <a:pt x="5152826" y="2696253"/>
                </a:lnTo>
                <a:close/>
                <a:moveTo>
                  <a:pt x="10620176" y="2689109"/>
                </a:moveTo>
                <a:lnTo>
                  <a:pt x="10620176" y="3561837"/>
                </a:lnTo>
                <a:lnTo>
                  <a:pt x="11283950" y="3561837"/>
                </a:lnTo>
                <a:lnTo>
                  <a:pt x="11283950" y="3414795"/>
                </a:lnTo>
                <a:lnTo>
                  <a:pt x="10796389" y="3414795"/>
                </a:lnTo>
                <a:lnTo>
                  <a:pt x="10796389" y="3177265"/>
                </a:lnTo>
                <a:lnTo>
                  <a:pt x="11234539" y="3177265"/>
                </a:lnTo>
                <a:lnTo>
                  <a:pt x="11234539" y="3030223"/>
                </a:lnTo>
                <a:lnTo>
                  <a:pt x="10796389" y="3030223"/>
                </a:lnTo>
                <a:lnTo>
                  <a:pt x="10796389" y="2836747"/>
                </a:lnTo>
                <a:lnTo>
                  <a:pt x="11267281" y="2836747"/>
                </a:lnTo>
                <a:lnTo>
                  <a:pt x="11267281" y="2689109"/>
                </a:lnTo>
                <a:close/>
                <a:moveTo>
                  <a:pt x="8869362" y="2689109"/>
                </a:moveTo>
                <a:lnTo>
                  <a:pt x="8869362" y="3561837"/>
                </a:lnTo>
                <a:lnTo>
                  <a:pt x="9033073" y="3561837"/>
                </a:lnTo>
                <a:lnTo>
                  <a:pt x="9033073" y="2992718"/>
                </a:lnTo>
                <a:lnTo>
                  <a:pt x="9384903" y="3561837"/>
                </a:lnTo>
                <a:lnTo>
                  <a:pt x="9561711" y="3561837"/>
                </a:lnTo>
                <a:lnTo>
                  <a:pt x="9561711" y="2689109"/>
                </a:lnTo>
                <a:lnTo>
                  <a:pt x="9398000" y="2689109"/>
                </a:lnTo>
                <a:lnTo>
                  <a:pt x="9398000" y="3271920"/>
                </a:lnTo>
                <a:lnTo>
                  <a:pt x="9040812" y="2689109"/>
                </a:lnTo>
                <a:close/>
                <a:moveTo>
                  <a:pt x="8261548" y="2689109"/>
                </a:moveTo>
                <a:lnTo>
                  <a:pt x="7921625" y="3561837"/>
                </a:lnTo>
                <a:lnTo>
                  <a:pt x="8108553" y="3561837"/>
                </a:lnTo>
                <a:lnTo>
                  <a:pt x="8180586" y="3363598"/>
                </a:lnTo>
                <a:lnTo>
                  <a:pt x="8529439" y="3363598"/>
                </a:lnTo>
                <a:lnTo>
                  <a:pt x="8605639" y="3561837"/>
                </a:lnTo>
                <a:lnTo>
                  <a:pt x="8797329" y="3561837"/>
                </a:lnTo>
                <a:lnTo>
                  <a:pt x="8447881" y="2689109"/>
                </a:lnTo>
                <a:close/>
                <a:moveTo>
                  <a:pt x="7135812" y="2689109"/>
                </a:moveTo>
                <a:lnTo>
                  <a:pt x="7135812" y="3561837"/>
                </a:lnTo>
                <a:lnTo>
                  <a:pt x="7299523" y="3561837"/>
                </a:lnTo>
                <a:lnTo>
                  <a:pt x="7299523" y="2992718"/>
                </a:lnTo>
                <a:lnTo>
                  <a:pt x="7651353" y="3561837"/>
                </a:lnTo>
                <a:lnTo>
                  <a:pt x="7828161" y="3561837"/>
                </a:lnTo>
                <a:lnTo>
                  <a:pt x="7828161" y="2689109"/>
                </a:lnTo>
                <a:lnTo>
                  <a:pt x="7664450" y="2689109"/>
                </a:lnTo>
                <a:lnTo>
                  <a:pt x="7664450" y="3271920"/>
                </a:lnTo>
                <a:lnTo>
                  <a:pt x="7307262" y="2689109"/>
                </a:lnTo>
                <a:close/>
                <a:moveTo>
                  <a:pt x="6785769" y="2689109"/>
                </a:moveTo>
                <a:lnTo>
                  <a:pt x="6785769" y="3561837"/>
                </a:lnTo>
                <a:lnTo>
                  <a:pt x="6961981" y="3561837"/>
                </a:lnTo>
                <a:lnTo>
                  <a:pt x="6961981" y="2689109"/>
                </a:lnTo>
                <a:close/>
                <a:moveTo>
                  <a:pt x="6049367" y="2689109"/>
                </a:moveTo>
                <a:lnTo>
                  <a:pt x="6049367" y="3561837"/>
                </a:lnTo>
                <a:lnTo>
                  <a:pt x="6225580" y="3561837"/>
                </a:lnTo>
                <a:lnTo>
                  <a:pt x="6225580" y="3190957"/>
                </a:lnTo>
                <a:lnTo>
                  <a:pt x="6589911" y="3190957"/>
                </a:lnTo>
                <a:lnTo>
                  <a:pt x="6589911" y="3043320"/>
                </a:lnTo>
                <a:lnTo>
                  <a:pt x="6225580" y="3043320"/>
                </a:lnTo>
                <a:lnTo>
                  <a:pt x="6225580" y="2836747"/>
                </a:lnTo>
                <a:lnTo>
                  <a:pt x="6647656" y="2836747"/>
                </a:lnTo>
                <a:lnTo>
                  <a:pt x="6647656" y="2689109"/>
                </a:lnTo>
                <a:close/>
                <a:moveTo>
                  <a:pt x="4365824" y="2689109"/>
                </a:moveTo>
                <a:lnTo>
                  <a:pt x="4025900" y="3561837"/>
                </a:lnTo>
                <a:lnTo>
                  <a:pt x="4212828" y="3561837"/>
                </a:lnTo>
                <a:lnTo>
                  <a:pt x="4284861" y="3363598"/>
                </a:lnTo>
                <a:lnTo>
                  <a:pt x="4633715" y="3363598"/>
                </a:lnTo>
                <a:lnTo>
                  <a:pt x="4709914" y="3561837"/>
                </a:lnTo>
                <a:lnTo>
                  <a:pt x="4901605" y="3561837"/>
                </a:lnTo>
                <a:lnTo>
                  <a:pt x="4552156" y="2689109"/>
                </a:lnTo>
                <a:close/>
                <a:moveTo>
                  <a:pt x="3394868" y="2689109"/>
                </a:moveTo>
                <a:lnTo>
                  <a:pt x="3394868" y="2836747"/>
                </a:lnTo>
                <a:lnTo>
                  <a:pt x="3653830" y="2836747"/>
                </a:lnTo>
                <a:lnTo>
                  <a:pt x="3653830" y="3561837"/>
                </a:lnTo>
                <a:lnTo>
                  <a:pt x="3830042" y="3561837"/>
                </a:lnTo>
                <a:lnTo>
                  <a:pt x="3830042" y="2836747"/>
                </a:lnTo>
                <a:lnTo>
                  <a:pt x="4088408" y="2836747"/>
                </a:lnTo>
                <a:lnTo>
                  <a:pt x="4088408" y="2689109"/>
                </a:lnTo>
                <a:close/>
                <a:moveTo>
                  <a:pt x="3109119" y="2689109"/>
                </a:moveTo>
                <a:lnTo>
                  <a:pt x="3109119" y="3561837"/>
                </a:lnTo>
                <a:lnTo>
                  <a:pt x="3285331" y="3561837"/>
                </a:lnTo>
                <a:lnTo>
                  <a:pt x="3285331" y="2689109"/>
                </a:lnTo>
                <a:close/>
                <a:moveTo>
                  <a:pt x="1813719" y="2689109"/>
                </a:moveTo>
                <a:lnTo>
                  <a:pt x="1813719" y="3561837"/>
                </a:lnTo>
                <a:lnTo>
                  <a:pt x="1989931" y="3561837"/>
                </a:lnTo>
                <a:lnTo>
                  <a:pt x="1989931" y="2689109"/>
                </a:lnTo>
                <a:close/>
                <a:moveTo>
                  <a:pt x="942181" y="2689109"/>
                </a:moveTo>
                <a:lnTo>
                  <a:pt x="942181" y="3561837"/>
                </a:lnTo>
                <a:lnTo>
                  <a:pt x="1273770" y="3561837"/>
                </a:lnTo>
                <a:cubicBezTo>
                  <a:pt x="1338858" y="3561837"/>
                  <a:pt x="1390848" y="3555686"/>
                  <a:pt x="1429742" y="3543383"/>
                </a:cubicBezTo>
                <a:cubicBezTo>
                  <a:pt x="1481733" y="3526714"/>
                  <a:pt x="1523008" y="3503497"/>
                  <a:pt x="1553567" y="3473731"/>
                </a:cubicBezTo>
                <a:cubicBezTo>
                  <a:pt x="1594048" y="3434440"/>
                  <a:pt x="1625203" y="3383045"/>
                  <a:pt x="1647031" y="3319545"/>
                </a:cubicBezTo>
                <a:cubicBezTo>
                  <a:pt x="1664890" y="3267554"/>
                  <a:pt x="1673820" y="3205642"/>
                  <a:pt x="1673820" y="3133807"/>
                </a:cubicBezTo>
                <a:cubicBezTo>
                  <a:pt x="1673820" y="3052051"/>
                  <a:pt x="1664295" y="2983293"/>
                  <a:pt x="1645245" y="2927532"/>
                </a:cubicBezTo>
                <a:cubicBezTo>
                  <a:pt x="1626195" y="2871771"/>
                  <a:pt x="1598414" y="2824642"/>
                  <a:pt x="1561902" y="2786145"/>
                </a:cubicBezTo>
                <a:cubicBezTo>
                  <a:pt x="1525389" y="2747648"/>
                  <a:pt x="1481534" y="2720859"/>
                  <a:pt x="1430337" y="2705778"/>
                </a:cubicBezTo>
                <a:cubicBezTo>
                  <a:pt x="1392237" y="2694665"/>
                  <a:pt x="1336874" y="2689109"/>
                  <a:pt x="1264245" y="2689109"/>
                </a:cubicBezTo>
                <a:close/>
                <a:moveTo>
                  <a:pt x="10121304" y="2674226"/>
                </a:moveTo>
                <a:cubicBezTo>
                  <a:pt x="9999066" y="2674226"/>
                  <a:pt x="9900443" y="2714410"/>
                  <a:pt x="9825434" y="2794777"/>
                </a:cubicBezTo>
                <a:cubicBezTo>
                  <a:pt x="9750425" y="2875144"/>
                  <a:pt x="9712920" y="2987956"/>
                  <a:pt x="9712920" y="3133212"/>
                </a:cubicBezTo>
                <a:cubicBezTo>
                  <a:pt x="9712920" y="3270531"/>
                  <a:pt x="9750226" y="3378779"/>
                  <a:pt x="9824839" y="3457955"/>
                </a:cubicBezTo>
                <a:cubicBezTo>
                  <a:pt x="9899450" y="3537132"/>
                  <a:pt x="9994700" y="3576720"/>
                  <a:pt x="10110589" y="3576720"/>
                </a:cubicBezTo>
                <a:cubicBezTo>
                  <a:pt x="10204250" y="3576720"/>
                  <a:pt x="10281542" y="3553602"/>
                  <a:pt x="10342463" y="3507366"/>
                </a:cubicBezTo>
                <a:cubicBezTo>
                  <a:pt x="10403382" y="3461130"/>
                  <a:pt x="10446940" y="3390387"/>
                  <a:pt x="10473134" y="3295137"/>
                </a:cubicBezTo>
                <a:lnTo>
                  <a:pt x="10302279" y="3240964"/>
                </a:lnTo>
                <a:cubicBezTo>
                  <a:pt x="10287594" y="3304861"/>
                  <a:pt x="10263385" y="3351692"/>
                  <a:pt x="10229651" y="3381457"/>
                </a:cubicBezTo>
                <a:cubicBezTo>
                  <a:pt x="10195916" y="3411223"/>
                  <a:pt x="10155634" y="3426106"/>
                  <a:pt x="10108803" y="3426106"/>
                </a:cubicBezTo>
                <a:cubicBezTo>
                  <a:pt x="10045302" y="3426106"/>
                  <a:pt x="9993709" y="3402690"/>
                  <a:pt x="9954021" y="3355859"/>
                </a:cubicBezTo>
                <a:cubicBezTo>
                  <a:pt x="9914333" y="3309028"/>
                  <a:pt x="9894490" y="3230447"/>
                  <a:pt x="9894490" y="3120115"/>
                </a:cubicBezTo>
                <a:cubicBezTo>
                  <a:pt x="9894490" y="3016134"/>
                  <a:pt x="9914631" y="2940926"/>
                  <a:pt x="9954914" y="2894492"/>
                </a:cubicBezTo>
                <a:cubicBezTo>
                  <a:pt x="9995197" y="2848058"/>
                  <a:pt x="10047683" y="2824840"/>
                  <a:pt x="10112375" y="2824840"/>
                </a:cubicBezTo>
                <a:cubicBezTo>
                  <a:pt x="10159205" y="2824840"/>
                  <a:pt x="10198993" y="2837937"/>
                  <a:pt x="10231735" y="2864131"/>
                </a:cubicBezTo>
                <a:cubicBezTo>
                  <a:pt x="10264477" y="2890325"/>
                  <a:pt x="10286007" y="2926044"/>
                  <a:pt x="10296326" y="2971287"/>
                </a:cubicBezTo>
                <a:lnTo>
                  <a:pt x="10470753" y="2929615"/>
                </a:lnTo>
                <a:cubicBezTo>
                  <a:pt x="10450909" y="2859765"/>
                  <a:pt x="10421143" y="2806187"/>
                  <a:pt x="10381456" y="2768881"/>
                </a:cubicBezTo>
                <a:cubicBezTo>
                  <a:pt x="10314781" y="2705778"/>
                  <a:pt x="10228063" y="2674226"/>
                  <a:pt x="10121304" y="2674226"/>
                </a:cubicBezTo>
                <a:close/>
                <a:moveTo>
                  <a:pt x="2565003" y="2674226"/>
                </a:moveTo>
                <a:cubicBezTo>
                  <a:pt x="2481659" y="2674226"/>
                  <a:pt x="2412008" y="2688712"/>
                  <a:pt x="2356048" y="2717684"/>
                </a:cubicBezTo>
                <a:cubicBezTo>
                  <a:pt x="2282627" y="2755387"/>
                  <a:pt x="2226865" y="2809561"/>
                  <a:pt x="2188766" y="2880204"/>
                </a:cubicBezTo>
                <a:cubicBezTo>
                  <a:pt x="2150666" y="2950848"/>
                  <a:pt x="2131615" y="3031612"/>
                  <a:pt x="2131615" y="3122497"/>
                </a:cubicBezTo>
                <a:cubicBezTo>
                  <a:pt x="2131615" y="3206237"/>
                  <a:pt x="2148681" y="3283727"/>
                  <a:pt x="2182812" y="3354966"/>
                </a:cubicBezTo>
                <a:cubicBezTo>
                  <a:pt x="2216943" y="3426205"/>
                  <a:pt x="2267942" y="3480974"/>
                  <a:pt x="2335808" y="3519272"/>
                </a:cubicBezTo>
                <a:cubicBezTo>
                  <a:pt x="2403673" y="3557571"/>
                  <a:pt x="2483247" y="3576720"/>
                  <a:pt x="2574528" y="3576720"/>
                </a:cubicBezTo>
                <a:cubicBezTo>
                  <a:pt x="2646363" y="3576720"/>
                  <a:pt x="2717304" y="3563127"/>
                  <a:pt x="2787352" y="3535941"/>
                </a:cubicBezTo>
                <a:cubicBezTo>
                  <a:pt x="2857401" y="3508755"/>
                  <a:pt x="2910879" y="3477303"/>
                  <a:pt x="2947789" y="3441584"/>
                </a:cubicBezTo>
                <a:lnTo>
                  <a:pt x="2947789" y="3093922"/>
                </a:lnTo>
                <a:lnTo>
                  <a:pt x="2567980" y="3093922"/>
                </a:lnTo>
                <a:lnTo>
                  <a:pt x="2567980" y="3240964"/>
                </a:lnTo>
                <a:lnTo>
                  <a:pt x="2769791" y="3240964"/>
                </a:lnTo>
                <a:lnTo>
                  <a:pt x="2769791" y="3351692"/>
                </a:lnTo>
                <a:cubicBezTo>
                  <a:pt x="2743200" y="3372329"/>
                  <a:pt x="2711351" y="3389891"/>
                  <a:pt x="2674243" y="3404377"/>
                </a:cubicBezTo>
                <a:cubicBezTo>
                  <a:pt x="2637135" y="3418863"/>
                  <a:pt x="2600126" y="3426106"/>
                  <a:pt x="2563217" y="3426106"/>
                </a:cubicBezTo>
                <a:cubicBezTo>
                  <a:pt x="2488605" y="3426106"/>
                  <a:pt x="2428280" y="3400210"/>
                  <a:pt x="2382242" y="3348418"/>
                </a:cubicBezTo>
                <a:cubicBezTo>
                  <a:pt x="2336205" y="3296626"/>
                  <a:pt x="2313186" y="3218937"/>
                  <a:pt x="2313186" y="3115353"/>
                </a:cubicBezTo>
                <a:cubicBezTo>
                  <a:pt x="2313186" y="3019309"/>
                  <a:pt x="2335907" y="2946879"/>
                  <a:pt x="2381349" y="2898064"/>
                </a:cubicBezTo>
                <a:cubicBezTo>
                  <a:pt x="2426791" y="2849248"/>
                  <a:pt x="2488010" y="2824840"/>
                  <a:pt x="2565003" y="2824840"/>
                </a:cubicBezTo>
                <a:cubicBezTo>
                  <a:pt x="2615803" y="2824840"/>
                  <a:pt x="2658170" y="2837243"/>
                  <a:pt x="2692102" y="2862047"/>
                </a:cubicBezTo>
                <a:cubicBezTo>
                  <a:pt x="2726035" y="2886852"/>
                  <a:pt x="2749153" y="2920686"/>
                  <a:pt x="2761456" y="2963548"/>
                </a:cubicBezTo>
                <a:lnTo>
                  <a:pt x="2936478" y="2930806"/>
                </a:lnTo>
                <a:cubicBezTo>
                  <a:pt x="2919016" y="2850637"/>
                  <a:pt x="2879824" y="2787832"/>
                  <a:pt x="2818904" y="2742389"/>
                </a:cubicBezTo>
                <a:cubicBezTo>
                  <a:pt x="2757984" y="2696947"/>
                  <a:pt x="2673350" y="2674226"/>
                  <a:pt x="2565003" y="26742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DD2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05D13E-4DC9-790D-26CA-5A0DE76D675F}"/>
              </a:ext>
            </a:extLst>
          </p:cNvPr>
          <p:cNvSpPr/>
          <p:nvPr/>
        </p:nvSpPr>
        <p:spPr>
          <a:xfrm>
            <a:off x="-145178" y="5543004"/>
            <a:ext cx="12336379" cy="129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i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This project has received funding from the Horizon Europe research and innovation programme under the Marie Skłodowska-Curie Grant Agreement No. 101119635</a:t>
            </a:r>
            <a:endParaRPr lang="en-GB" sz="1400">
              <a:latin typeface="Century Gothic" panose="020B0502020202020204" pitchFamily="34" charset="0"/>
            </a:endParaRPr>
          </a:p>
        </p:txBody>
      </p:sp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FE14256-7100-87D0-E558-E14F024FD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470" y="5978971"/>
            <a:ext cx="2223928" cy="495464"/>
          </a:xfrm>
          <a:prstGeom prst="rect">
            <a:avLst/>
          </a:prstGeom>
        </p:spPr>
      </p:pic>
      <p:pic>
        <p:nvPicPr>
          <p:cNvPr id="3" name="Google Shape;334;p2" descr="Marie Sklodowska-Curie - Postdoctoral Fellowships | Støtte ...">
            <a:extLst>
              <a:ext uri="{FF2B5EF4-FFF2-40B4-BE49-F238E27FC236}">
                <a16:creationId xmlns:a16="http://schemas.microsoft.com/office/drawing/2014/main" id="{EC9390D1-9CE7-410A-3446-34B223FC04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2187" y="5688162"/>
            <a:ext cx="1332540" cy="84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4;p27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94A93B38-B015-B725-6165-D86497C08A4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7031" y="5138787"/>
            <a:ext cx="1975875" cy="208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8;p3">
            <a:extLst>
              <a:ext uri="{FF2B5EF4-FFF2-40B4-BE49-F238E27FC236}">
                <a16:creationId xmlns:a16="http://schemas.microsoft.com/office/drawing/2014/main" id="{7E351569-B3AE-95A5-3E17-E406026779A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0929" y="5979204"/>
            <a:ext cx="2743200" cy="3771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5BBAE-706B-E82B-D0FC-FD416BB37F07}"/>
              </a:ext>
            </a:extLst>
          </p:cNvPr>
          <p:cNvSpPr txBox="1"/>
          <p:nvPr/>
        </p:nvSpPr>
        <p:spPr>
          <a:xfrm>
            <a:off x="-58071" y="5764231"/>
            <a:ext cx="34678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This project has received funding from the Horizon Europe research and innovation programme under the Marie Skłodowska-Curie Grant Agreement No. 101119635</a:t>
            </a:r>
            <a:endParaRPr lang="en-GB" sz="120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FBCBF-E14B-C9E8-B655-A7AB0E5C2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27CEED9-5ACE-3DE5-0239-4C58B37764A9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8972FFA-5B43-6391-5713-D1091318F237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Markov decision process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5022132F-DAA0-89C6-13B9-AFFED54B3918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10</a:t>
            </a:fld>
            <a:endParaRPr lang="en-US" sz="1800" b="1"/>
          </a:p>
        </p:txBody>
      </p:sp>
      <p:pic>
        <p:nvPicPr>
          <p:cNvPr id="9" name="Image 8" descr="Une image contenant texte, cercle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D5A6DD1-3E28-5407-05B0-16D1B2F26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959" y="2064772"/>
            <a:ext cx="3548166" cy="2915265"/>
          </a:xfrm>
          <a:prstGeom prst="rect">
            <a:avLst/>
          </a:prstGeom>
        </p:spPr>
      </p:pic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558C65C7-0BE2-2837-42DE-1FF55AFAFB3B}"/>
              </a:ext>
            </a:extLst>
          </p:cNvPr>
          <p:cNvSpPr txBox="1">
            <a:spLocks/>
          </p:cNvSpPr>
          <p:nvPr/>
        </p:nvSpPr>
        <p:spPr>
          <a:xfrm>
            <a:off x="399711" y="1240709"/>
            <a:ext cx="8538931" cy="5133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50000"/>
              </a:lnSpc>
            </a:pPr>
            <a:r>
              <a:rPr lang="en-US" sz="2400" b="1"/>
              <a:t>Fully Observable (MDP): </a:t>
            </a:r>
            <a:r>
              <a:rPr lang="en-US" sz="2400"/>
              <a:t>The agent has complete information about the current state. We assume that the composition of the portfolio is know at every state.</a:t>
            </a:r>
          </a:p>
          <a:p>
            <a:pPr marL="571500" indent="-457200">
              <a:lnSpc>
                <a:spcPct val="150000"/>
              </a:lnSpc>
            </a:pPr>
            <a:r>
              <a:rPr lang="en-US" sz="2400" b="1"/>
              <a:t>Discrete environment</a:t>
            </a:r>
            <a:r>
              <a:rPr lang="en-US" sz="2400"/>
              <a:t>: Limited set of states/actions </a:t>
            </a:r>
          </a:p>
          <a:p>
            <a:pPr marL="571500" indent="-457200">
              <a:lnSpc>
                <a:spcPct val="150000"/>
              </a:lnSpc>
            </a:pPr>
            <a:r>
              <a:rPr lang="en-US" sz="2400" b="1"/>
              <a:t>Single-Agent</a:t>
            </a:r>
            <a:r>
              <a:rPr lang="en-US" sz="2400"/>
              <a:t>: One decision-maker interacts with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450270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C4DA3-3B88-DAFC-7DDF-DB143A901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364927-4A4A-DB9A-BA6A-F4F96786D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368142"/>
            <a:ext cx="10642661" cy="5133782"/>
          </a:xfrm>
        </p:spPr>
        <p:txBody>
          <a:bodyPr>
            <a:normAutofit/>
          </a:bodyPr>
          <a:lstStyle/>
          <a:p>
            <a:pPr marL="571500" indent="-457200">
              <a:lnSpc>
                <a:spcPct val="100000"/>
              </a:lnSpc>
            </a:pPr>
            <a:r>
              <a:rPr lang="en-US"/>
              <a:t>Profitability-based models: Forecasting</a:t>
            </a:r>
          </a:p>
          <a:p>
            <a:pPr marL="571500" indent="-457200">
              <a:lnSpc>
                <a:spcPct val="100000"/>
              </a:lnSpc>
            </a:pPr>
            <a:r>
              <a:rPr lang="en-US"/>
              <a:t>Transaction-based models: Popularity based - Collaborative filtering</a:t>
            </a:r>
          </a:p>
          <a:p>
            <a:pPr marL="571500" indent="-457200">
              <a:lnSpc>
                <a:spcPct val="100000"/>
              </a:lnSpc>
            </a:pPr>
            <a:r>
              <a:rPr lang="en-US"/>
              <a:t>Hybrid methods</a:t>
            </a:r>
          </a:p>
          <a:p>
            <a:pPr marL="571500" indent="-457200">
              <a:lnSpc>
                <a:spcPct val="100000"/>
              </a:lnSpc>
            </a:pPr>
            <a:endParaRPr lang="en-US"/>
          </a:p>
          <a:p>
            <a:pPr marL="571500" indent="-457200">
              <a:lnSpc>
                <a:spcPct val="100000"/>
              </a:lnSpc>
            </a:pPr>
            <a:r>
              <a:rPr lang="en-US"/>
              <a:t>Metrics : </a:t>
            </a:r>
            <a:r>
              <a:rPr lang="en-US" err="1"/>
              <a:t>ROI@k</a:t>
            </a:r>
            <a:r>
              <a:rPr lang="en-US"/>
              <a:t> and </a:t>
            </a:r>
            <a:r>
              <a:rPr lang="en-US" err="1"/>
              <a:t>nDCG@k</a:t>
            </a:r>
            <a:r>
              <a:rPr lang="en-US"/>
              <a:t> (how close the recommendations are to the investments made by customers in the (t, t + ∆t) )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6338438-3F2F-3A4B-3EBA-4C2074F2CED7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C6930BD-BD7A-077C-D8AF-816AAA3ED982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Heuristics and Evaluation</a:t>
            </a:r>
            <a:endParaRPr lang="en-US" b="1"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1355EBA1-F6A9-F740-644C-AEA20716FEF4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11</a:t>
            </a:fld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204280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5E108-07E6-81FD-6155-76EACD89E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66B50BA-673C-3D02-5B6F-000B23919426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8B3B0B4-9958-2910-F9BF-301A4BA0598C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DQL and Limitations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9715AA12-774B-50BB-9EE8-1A5DBFEE1FBF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12</a:t>
            </a:fld>
            <a:endParaRPr lang="en-US" sz="18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4BE07-FA0C-3074-CF26-180BAD14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26" y="1570304"/>
            <a:ext cx="6811527" cy="418808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CB4288D-DF55-CA9C-41AB-6F63504446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268" y="2407255"/>
            <a:ext cx="427575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Stores Q-values in a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(state, action) → value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Doesn’t scale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large or continuous state spaces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+ lookup cost explodes as state/action space grows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400" b="1"/>
              <a:t>DQL ≈ Q-learning + Neural Networks</a:t>
            </a:r>
            <a:r>
              <a:rPr lang="en-US" sz="1400"/>
              <a:t> → Scalable decision-making.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742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C127A-12F1-05F2-EFF5-7306037AE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4588CC-BE6B-0619-891C-385418C76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829534"/>
            <a:ext cx="3281665" cy="3927944"/>
          </a:xfrm>
        </p:spPr>
        <p:txBody>
          <a:bodyPr>
            <a:normAutofit/>
          </a:bodyPr>
          <a:lstStyle/>
          <a:p>
            <a:pPr marL="571500" indent="-457200">
              <a:lnSpc>
                <a:spcPct val="100000"/>
              </a:lnSpc>
            </a:pPr>
            <a:r>
              <a:rPr lang="en-US" sz="1800"/>
              <a:t>The Q-learning is able to recommend the asset that matches the customer risk to the asset risk</a:t>
            </a:r>
          </a:p>
          <a:p>
            <a:pPr marL="571500" indent="-457200">
              <a:lnSpc>
                <a:spcPct val="100000"/>
              </a:lnSpc>
            </a:pPr>
            <a:endParaRPr lang="en-US" sz="1800"/>
          </a:p>
          <a:p>
            <a:pPr marL="571500" indent="-457200">
              <a:lnSpc>
                <a:spcPct val="100000"/>
              </a:lnSpc>
            </a:pPr>
            <a:r>
              <a:rPr lang="en-US" sz="1800"/>
              <a:t>Not suitable for high dimensions which the very limitation to be able to recommend a wide range of assets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E6B66A9-FC32-E19A-7222-492C8A445104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5DED034-C892-40EA-918F-A57D45C72625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Q-Learning and Limitations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D79BDB3A-923D-AEFB-8EAA-E0505D40EB86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13</a:t>
            </a:fld>
            <a:endParaRPr lang="en-US" sz="1800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6FE1FF-80B1-BC74-8759-B6E8C70E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981" y="1240708"/>
            <a:ext cx="6814267" cy="3350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B8CEC4-E702-229A-E1A1-99E3391F4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07" y="4853865"/>
            <a:ext cx="7046634" cy="11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47443-DEDB-BC3D-9B8F-B6DDA3F82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5CACCE-B790-CB35-C65F-9199389B3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493458"/>
            <a:ext cx="4411545" cy="4075238"/>
          </a:xfrm>
        </p:spPr>
        <p:txBody>
          <a:bodyPr>
            <a:normAutofit/>
          </a:bodyPr>
          <a:lstStyle/>
          <a:p>
            <a:pPr marL="571500" indent="-457200">
              <a:lnSpc>
                <a:spcPct val="100000"/>
              </a:lnSpc>
            </a:pPr>
            <a:r>
              <a:rPr lang="en-GB"/>
              <a:t>Loss Converge after a weird spike</a:t>
            </a:r>
          </a:p>
          <a:p>
            <a:pPr marL="571500" indent="-457200">
              <a:lnSpc>
                <a:spcPct val="100000"/>
              </a:lnSpc>
            </a:pPr>
            <a:endParaRPr lang="en-GB"/>
          </a:p>
          <a:p>
            <a:pPr marL="571500" indent="-457200">
              <a:lnSpc>
                <a:spcPct val="100000"/>
              </a:lnSpc>
            </a:pPr>
            <a:r>
              <a:rPr lang="en-GB"/>
              <a:t>Reward formulation has a lot of limitation</a:t>
            </a:r>
          </a:p>
          <a:p>
            <a:pPr marL="571500" indent="-457200">
              <a:lnSpc>
                <a:spcPct val="100000"/>
              </a:lnSpc>
            </a:pPr>
            <a:endParaRPr lang="en-GB"/>
          </a:p>
          <a:p>
            <a:pPr marL="571500" indent="-457200">
              <a:lnSpc>
                <a:spcPct val="100000"/>
              </a:lnSpc>
            </a:pPr>
            <a:r>
              <a:rPr lang="en-GB"/>
              <a:t>Improve tensor representation of states</a:t>
            </a:r>
          </a:p>
          <a:p>
            <a:pPr marL="571500" indent="-457200">
              <a:lnSpc>
                <a:spcPct val="100000"/>
              </a:lnSpc>
            </a:pPr>
            <a:endParaRPr lang="en-US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97031AF-F1C3-2C65-865B-47D9FD57EAA3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BAE2DA6-3657-3940-0F68-9BE73C648E90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DQL and Limitations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EFA3DB2F-A235-828F-680E-7A83ABCB3D8A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14</a:t>
            </a:fld>
            <a:endParaRPr lang="en-US" sz="18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17B78-3896-56F5-619B-C897FF90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613" y="3925405"/>
            <a:ext cx="6188157" cy="2562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36C28-D09C-BAAA-3C14-F0710108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337" y="978484"/>
            <a:ext cx="2874826" cy="281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47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555C1-D850-2112-2AA9-189AAD855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2604F33-94D6-9E0B-5BE7-1CA2DDD260AE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C8160356-68C5-1E22-BD53-6FCFB1B65E11}"/>
              </a:ext>
            </a:extLst>
          </p:cNvPr>
          <p:cNvSpPr txBox="1">
            <a:spLocks/>
          </p:cNvSpPr>
          <p:nvPr/>
        </p:nvSpPr>
        <p:spPr>
          <a:xfrm>
            <a:off x="5047753" y="2939758"/>
            <a:ext cx="2561645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2/24/2025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B98A65A1-7813-202E-4B0C-E94E7965B1F8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15</a:t>
            </a:fld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135303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985C3-AF8C-5882-F78F-43E9C62E5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6526BB-FE58-1C8A-A4D4-B9EED9A85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063690"/>
            <a:ext cx="10642661" cy="5133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Develop a recommendation system that suggests financial assets tailored to each customer's profile (risk appetite, preferences etc..) 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b="1">
                <a:ea typeface="+mn-lt"/>
                <a:cs typeface="+mn-lt"/>
              </a:rPr>
              <a:t>RQ</a:t>
            </a:r>
            <a:r>
              <a:rPr lang="en-US">
                <a:ea typeface="+mn-lt"/>
                <a:cs typeface="+mn-lt"/>
              </a:rPr>
              <a:t> : How to recommend financial assets tailored to the customer profile using RL ?.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3AA14B4-1B1F-2C4B-29F1-57DFE46456C6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A766FA4-C1E2-2269-60D3-0CB8D2E32747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Problem Definition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690CFFAF-A5D4-86B2-AAAA-6CFD40EB05B1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16</a:t>
            </a:fld>
            <a:endParaRPr lang="en-US" sz="18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A0593-1AEC-6A06-952D-FC3BAD94B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363" y="3815478"/>
            <a:ext cx="6047273" cy="26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04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0204F-B794-7916-586C-A09E70C93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3096AB2-C849-4F2A-3E39-3181D2C7A976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64C107C-274F-D132-2489-3C4F2CAAC795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State Representation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78BC1CBE-8CAD-A053-48A9-C4A24801DE05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17</a:t>
            </a:fld>
            <a:endParaRPr lang="en-US" sz="1800" b="1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BB89929-9C93-CFB4-94FD-A210369DF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97107"/>
            <a:ext cx="10515600" cy="4334334"/>
          </a:xfrm>
        </p:spPr>
      </p:pic>
    </p:spTree>
    <p:extLst>
      <p:ext uri="{BB962C8B-B14F-4D97-AF65-F5344CB8AC3E}">
        <p14:creationId xmlns:p14="http://schemas.microsoft.com/office/powerpoint/2010/main" val="4048146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4EA5E-A6D5-7842-D2C5-EA7474392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404FCA9-56A9-66F3-12F9-7AC7DC8BB0A9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B4B5376-E294-B78B-47CA-EE9E93AD5B0A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DQL Implementation and components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3FE1D043-88DA-D36D-0872-E7E701D8CDE4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18</a:t>
            </a:fld>
            <a:endParaRPr lang="en-US" sz="18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14E67-FB4B-D905-EA16-214B1CFCA7EA}"/>
              </a:ext>
            </a:extLst>
          </p:cNvPr>
          <p:cNvSpPr txBox="1"/>
          <p:nvPr/>
        </p:nvSpPr>
        <p:spPr>
          <a:xfrm>
            <a:off x="525740" y="1829534"/>
            <a:ext cx="105962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err="1"/>
              <a:t>QNetwork</a:t>
            </a:r>
            <a:r>
              <a:rPr lang="en-US"/>
              <a:t>: Neural net for Q-values (state → action values, 256/128 units, </a:t>
            </a:r>
            <a:r>
              <a:rPr lang="en-US" err="1"/>
              <a:t>ReLU</a:t>
            </a:r>
            <a:r>
              <a:rPr lang="en-US"/>
              <a:t>).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r>
              <a:rPr lang="en-US" b="1" err="1"/>
              <a:t>ReplayBuffer</a:t>
            </a:r>
            <a:r>
              <a:rPr lang="en-US"/>
              <a:t>: Stores (state, action, reward, </a:t>
            </a:r>
            <a:r>
              <a:rPr lang="en-US" err="1"/>
              <a:t>next_state</a:t>
            </a:r>
            <a:r>
              <a:rPr lang="en-US"/>
              <a:t>, done); samples random batches.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r>
              <a:rPr lang="en-US" b="1" err="1"/>
              <a:t>DQNAgent</a:t>
            </a:r>
            <a:r>
              <a:rPr lang="en-US"/>
              <a:t>: </a:t>
            </a:r>
          </a:p>
          <a:p>
            <a:r>
              <a:rPr lang="en-US"/>
              <a:t>  	- Epsilon-greedy action selection.</a:t>
            </a:r>
          </a:p>
          <a:p>
            <a:r>
              <a:rPr lang="en-US"/>
              <a:t> 	- Learns via MSE loss, Adam optimizer.</a:t>
            </a:r>
          </a:p>
          <a:p>
            <a:r>
              <a:rPr lang="en-US"/>
              <a:t> 	- Uses target network (soft-updated) for stable Q-targets.</a:t>
            </a:r>
          </a:p>
          <a:p>
            <a:r>
              <a:rPr lang="en-US"/>
              <a:t>  	- Saves/loads model weights.</a:t>
            </a:r>
          </a:p>
          <a:p>
            <a:endParaRPr lang="en-US"/>
          </a:p>
          <a:p>
            <a:pPr marL="285750" indent="-285750">
              <a:buFontTx/>
              <a:buChar char="-"/>
            </a:pPr>
            <a:r>
              <a:rPr lang="en-US" b="1" i="0">
                <a:solidFill>
                  <a:srgbClr val="1A1C1E"/>
                </a:solidFill>
                <a:effectLst/>
                <a:latin typeface="Google Sans Text"/>
              </a:rPr>
              <a:t>Learning Process:</a:t>
            </a:r>
            <a:r>
              <a:rPr lang="en-US" b="0" i="0">
                <a:solidFill>
                  <a:srgbClr val="1A1C1E"/>
                </a:solidFill>
                <a:effectLst/>
                <a:latin typeface="Google Sans Text"/>
              </a:rPr>
              <a:t> Interacts with environment → Stores experience → Samples random batch from Replay Buffer → Calculates target Q-values (using Target Network &amp; Bellman equation → Updates the main Q-Network towards these targets.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53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D6094-9B6C-AC72-8426-9372141E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B770943-C246-866C-2B6F-11F43E6BB39C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8A70835-E51D-1C2C-DD5E-DDB8B0CC617C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DQL Training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4E3BFD42-B10E-A7F4-8FEB-DE9D86E18534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19</a:t>
            </a:fld>
            <a:endParaRPr lang="en-US" sz="18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68342-2FC9-F52E-3FD4-B9ADB975B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2" y="1829534"/>
            <a:ext cx="5575646" cy="3345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D51E95-BC92-EA11-E317-D0ED31F6E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62" y="1829534"/>
            <a:ext cx="5575646" cy="33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3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6B07E94-8525-1DF9-8F5E-326EAD98A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7838"/>
            <a:ext cx="9144000" cy="1655762"/>
          </a:xfrm>
        </p:spPr>
        <p:txBody>
          <a:bodyPr/>
          <a:lstStyle/>
          <a:p>
            <a:r>
              <a:rPr lang="en-GB"/>
              <a:t>Mohamed Faid</a:t>
            </a:r>
          </a:p>
          <a:p>
            <a:r>
              <a:rPr lang="en-GB"/>
              <a:t>Ismail </a:t>
            </a:r>
            <a:r>
              <a:rPr lang="en-GB" err="1"/>
              <a:t>Elbouknify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4A2679-4F19-17F8-459B-8AA03B0F2437}"/>
              </a:ext>
            </a:extLst>
          </p:cNvPr>
          <p:cNvSpPr/>
          <p:nvPr/>
        </p:nvSpPr>
        <p:spPr>
          <a:xfrm>
            <a:off x="1152928" y="1719169"/>
            <a:ext cx="10354442" cy="2185229"/>
          </a:xfrm>
          <a:prstGeom prst="roundRect">
            <a:avLst/>
          </a:prstGeom>
          <a:solidFill>
            <a:srgbClr val="30D1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>
                <a:solidFill>
                  <a:srgbClr val="000000"/>
                </a:solidFill>
                <a:latin typeface="Aptos Display"/>
              </a:rPr>
              <a:t>Reinforcement Learning based Recommender System for investments</a:t>
            </a:r>
            <a:endParaRPr lang="en-US" sz="4800">
              <a:solidFill>
                <a:srgbClr val="000000"/>
              </a:solidFill>
              <a:latin typeface="Aptos Display"/>
            </a:endParaRPr>
          </a:p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44322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97FD8-D863-9BBE-E5D0-70F5AE52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9E4954-DB80-A045-06FB-761813A43083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8BA912F-9A57-4B06-C2A1-3961182CE325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Results and comparison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ED4A0175-9332-8F46-3C0C-12C309FBAD0C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20</a:t>
            </a:fld>
            <a:endParaRPr lang="en-US" sz="18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782EAD-FE20-4128-3767-5A3860679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0" y="2100331"/>
            <a:ext cx="5284390" cy="3019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4A90A-EB2B-6E19-5059-909DF61F2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26" y="2100331"/>
            <a:ext cx="5284390" cy="3019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A9C7C-7284-BED1-6D6D-F2C643FC8DB2}"/>
              </a:ext>
            </a:extLst>
          </p:cNvPr>
          <p:cNvSpPr txBox="1"/>
          <p:nvPr/>
        </p:nvSpPr>
        <p:spPr>
          <a:xfrm>
            <a:off x="2990719" y="5220700"/>
            <a:ext cx="131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Mock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976B7-C0C3-A5EB-1C98-55C0A36A76C8}"/>
              </a:ext>
            </a:extLst>
          </p:cNvPr>
          <p:cNvSpPr txBox="1"/>
          <p:nvPr/>
        </p:nvSpPr>
        <p:spPr>
          <a:xfrm>
            <a:off x="8609969" y="5211032"/>
            <a:ext cx="11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Real Data</a:t>
            </a:r>
          </a:p>
        </p:txBody>
      </p:sp>
    </p:spTree>
    <p:extLst>
      <p:ext uri="{BB962C8B-B14F-4D97-AF65-F5344CB8AC3E}">
        <p14:creationId xmlns:p14="http://schemas.microsoft.com/office/powerpoint/2010/main" val="1131446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54416-B1A1-FF43-C79A-36276B89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02C330E-24C0-8D73-6CF1-EA9795EA2BF6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2464DE2-616A-82AD-A3A4-F0525B14EFF4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Results and comparison ( Real Data )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ADBDC6CC-6960-58A8-60EE-83EC7F39FC05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21</a:t>
            </a:fld>
            <a:endParaRPr lang="en-US" sz="18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75AD9-BA4F-34D9-931D-9D2171869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26" y="1312442"/>
            <a:ext cx="8607099" cy="502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4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56578-F7AD-97EC-1CDE-01F0FBD0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E84638-3D07-53F0-659F-1D30C426BE71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929FF6D-A6B6-691D-86D7-EAC88445C605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Limitation of this approach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8D265029-B150-7C47-3D70-F325993F27C0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22</a:t>
            </a:fld>
            <a:endParaRPr lang="en-US" sz="18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7F8CD-7AF5-981A-AD2C-027188C04A15}"/>
              </a:ext>
            </a:extLst>
          </p:cNvPr>
          <p:cNvSpPr txBox="1"/>
          <p:nvPr/>
        </p:nvSpPr>
        <p:spPr>
          <a:xfrm>
            <a:off x="795528" y="2039112"/>
            <a:ext cx="9646920" cy="243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  <a:spcAft>
                <a:spcPts val="225"/>
              </a:spcAft>
            </a:pPr>
            <a:r>
              <a:rPr lang="en-US" sz="2400" b="1" i="0">
                <a:solidFill>
                  <a:srgbClr val="1A1C1E"/>
                </a:solidFill>
                <a:effectLst/>
                <a:latin typeface="Google Sans Text"/>
              </a:rPr>
              <a:t>State:</a:t>
            </a:r>
            <a:r>
              <a:rPr lang="en-US" sz="2400" b="0" i="0">
                <a:solidFill>
                  <a:srgbClr val="1A1C1E"/>
                </a:solidFill>
                <a:effectLst/>
                <a:latin typeface="Google Sans Text"/>
              </a:rPr>
              <a:t> </a:t>
            </a:r>
          </a:p>
          <a:p>
            <a:pPr algn="l">
              <a:lnSpc>
                <a:spcPts val="1500"/>
              </a:lnSpc>
              <a:spcAft>
                <a:spcPts val="225"/>
              </a:spcAft>
            </a:pPr>
            <a:endParaRPr lang="en-US" sz="2400">
              <a:solidFill>
                <a:srgbClr val="1A1C1E"/>
              </a:solidFill>
              <a:latin typeface="Google Sans Text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</a:pPr>
            <a:r>
              <a:rPr lang="en-US" sz="2400" b="0" i="0">
                <a:solidFill>
                  <a:srgbClr val="1A1C1E"/>
                </a:solidFill>
                <a:effectLst/>
                <a:latin typeface="Google Sans Text"/>
              </a:rPr>
              <a:t>The agent's current observation (state) lacks information about the specific assets and their proportions within the portfolio.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rgbClr val="1A1C1E"/>
              </a:solidFill>
              <a:latin typeface="Google Sans Text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0" i="0">
              <a:solidFill>
                <a:srgbClr val="1A1C1E"/>
              </a:solidFill>
              <a:effectLst/>
              <a:latin typeface="Google Sans Text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2400" b="0" i="0">
              <a:solidFill>
                <a:srgbClr val="1A1C1E"/>
              </a:solidFill>
              <a:effectLst/>
              <a:latin typeface="Google Sans Text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</a:pPr>
            <a:r>
              <a:rPr lang="en-US" sz="2400" b="1" i="0">
                <a:solidFill>
                  <a:srgbClr val="1A1C1E"/>
                </a:solidFill>
                <a:effectLst/>
                <a:latin typeface="Google Sans Text"/>
              </a:rPr>
              <a:t>Reward:</a:t>
            </a:r>
            <a:r>
              <a:rPr lang="en-US" sz="2400" b="0" i="0">
                <a:solidFill>
                  <a:srgbClr val="1A1C1E"/>
                </a:solidFill>
                <a:effectLst/>
                <a:latin typeface="Google Sans Text"/>
              </a:rPr>
              <a:t> </a:t>
            </a:r>
          </a:p>
          <a:p>
            <a:pPr algn="l">
              <a:lnSpc>
                <a:spcPts val="1500"/>
              </a:lnSpc>
              <a:spcAft>
                <a:spcPts val="225"/>
              </a:spcAft>
            </a:pPr>
            <a:endParaRPr lang="en-US" sz="2400">
              <a:solidFill>
                <a:srgbClr val="1A1C1E"/>
              </a:solidFill>
              <a:latin typeface="Google Sans Text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</a:pPr>
            <a:r>
              <a:rPr lang="en-US" sz="2400" b="0" i="0">
                <a:solidFill>
                  <a:srgbClr val="1A1C1E"/>
                </a:solidFill>
                <a:effectLst/>
                <a:latin typeface="Google Sans Text"/>
              </a:rPr>
              <a:t>The reward mechanism lacks necessary complexity to capture market dynamics and user profile.</a:t>
            </a:r>
          </a:p>
        </p:txBody>
      </p:sp>
    </p:spTree>
    <p:extLst>
      <p:ext uri="{BB962C8B-B14F-4D97-AF65-F5344CB8AC3E}">
        <p14:creationId xmlns:p14="http://schemas.microsoft.com/office/powerpoint/2010/main" val="77370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257A2-DF7B-CEF7-EF0C-45DBC0CE0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3">
            <a:extLst>
              <a:ext uri="{FF2B5EF4-FFF2-40B4-BE49-F238E27FC236}">
                <a16:creationId xmlns:a16="http://schemas.microsoft.com/office/drawing/2014/main" id="{3379493B-0956-A4BA-8DC1-23338694F9FA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7AB34F3-2A0E-2E87-1545-926AFB4DBFDC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New Reward ( adding a diversification component)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13BE9F-660B-2A69-0481-E715BBAA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49" y="2052445"/>
            <a:ext cx="6582694" cy="27531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95AA9F-F21F-A1B7-31B9-467248F03381}"/>
                  </a:ext>
                </a:extLst>
              </p14:cNvPr>
              <p14:cNvContentPartPr/>
              <p14:nvPr/>
            </p14:nvContentPartPr>
            <p14:xfrm>
              <a:off x="4500407" y="387993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95AA9F-F21F-A1B7-31B9-467248F033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4287" y="3873819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058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40F80-F08F-A856-A74F-0EEB5924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B74C1B9-92D9-067F-431A-EC4339BCA885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C7A8CB4-CB88-AB4B-CD52-18635D9A0F83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7DD2CE"/>
                </a:solidFill>
              </a:rPr>
              <a:t>More Rich State Representation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AE0E76B3-4635-CCB1-021A-4F3303117362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24</a:t>
            </a:fld>
            <a:endParaRPr lang="en-US" sz="1800" b="1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E600F9F0-2A5A-A231-0370-8EE04483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410" y="1702101"/>
            <a:ext cx="10140247" cy="404195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35250E5-5DB9-55C1-55EA-D7464B3B615A}"/>
                  </a:ext>
                </a:extLst>
              </p14:cNvPr>
              <p14:cNvContentPartPr/>
              <p14:nvPr/>
            </p14:nvContentPartPr>
            <p14:xfrm>
              <a:off x="6725207" y="3308979"/>
              <a:ext cx="55440" cy="6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35250E5-5DB9-55C1-55EA-D7464B3B61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9087" y="3302859"/>
                <a:ext cx="676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258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3">
            <a:extLst>
              <a:ext uri="{FF2B5EF4-FFF2-40B4-BE49-F238E27FC236}">
                <a16:creationId xmlns:a16="http://schemas.microsoft.com/office/drawing/2014/main" id="{A39D2EFA-49FA-8ADE-6EDC-F5429FFDFE5B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DF40DA0-2719-98B4-4E6D-5EC5429C3C87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More Rich State Representation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E7A61-F669-D530-7124-2D0A5F10F1B2}"/>
              </a:ext>
            </a:extLst>
          </p:cNvPr>
          <p:cNvSpPr txBox="1"/>
          <p:nvPr/>
        </p:nvSpPr>
        <p:spPr>
          <a:xfrm>
            <a:off x="1143000" y="5586984"/>
            <a:ext cx="758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NB: </a:t>
            </a:r>
            <a:r>
              <a:rPr lang="en-US">
                <a:effectLst/>
              </a:rPr>
              <a:t>A Q-table cannot be used with a continuous big state representation.</a:t>
            </a:r>
          </a:p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858ED-C1A0-2A37-AF22-FB89D0F8E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524" y="1178253"/>
            <a:ext cx="10515600" cy="3401272"/>
          </a:xfrm>
        </p:spPr>
      </p:pic>
    </p:spTree>
    <p:extLst>
      <p:ext uri="{BB962C8B-B14F-4D97-AF65-F5344CB8AC3E}">
        <p14:creationId xmlns:p14="http://schemas.microsoft.com/office/powerpoint/2010/main" val="1385050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750B-1E48-A56E-78DF-9AC8CF9FF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3">
            <a:extLst>
              <a:ext uri="{FF2B5EF4-FFF2-40B4-BE49-F238E27FC236}">
                <a16:creationId xmlns:a16="http://schemas.microsoft.com/office/drawing/2014/main" id="{3EDA585A-5CE6-8003-69CC-82DAEE027B15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C4D0F4-031B-A89E-D5F3-EF354E333927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DQL Training and Reward Accumulations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A4E9A-C81F-15A0-2964-460543B5B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3" y="1710673"/>
            <a:ext cx="5891407" cy="3436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4A89AF-CB31-42B0-3A22-4C37588DA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1578"/>
            <a:ext cx="5891406" cy="35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0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34742-9B76-5DF2-3340-CFE2E951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3">
            <a:extLst>
              <a:ext uri="{FF2B5EF4-FFF2-40B4-BE49-F238E27FC236}">
                <a16:creationId xmlns:a16="http://schemas.microsoft.com/office/drawing/2014/main" id="{05A58567-99EE-0B62-FD08-18BD8D848938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1A277799-1B2E-F41E-2921-FBCCEFB23FD4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A8D24-F858-D3F1-DD73-7D858B4E6888}"/>
              </a:ext>
            </a:extLst>
          </p:cNvPr>
          <p:cNvSpPr txBox="1"/>
          <p:nvPr/>
        </p:nvSpPr>
        <p:spPr>
          <a:xfrm>
            <a:off x="654230" y="1572768"/>
            <a:ext cx="10227130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1A1C1E"/>
                </a:solidFill>
                <a:effectLst/>
                <a:latin typeface="Google Sans Text"/>
              </a:rPr>
              <a:t>Improve State Input:</a:t>
            </a:r>
            <a:r>
              <a:rPr lang="en-US" sz="2000" b="0" i="0">
                <a:solidFill>
                  <a:srgbClr val="1A1C1E"/>
                </a:solidFill>
                <a:effectLst/>
                <a:latin typeface="Google Sans Text"/>
              </a:rPr>
              <a:t> Create dense </a:t>
            </a:r>
            <a:r>
              <a:rPr lang="en-US" sz="2000" b="1" i="0">
                <a:solidFill>
                  <a:srgbClr val="1A1C1E"/>
                </a:solidFill>
                <a:effectLst/>
                <a:latin typeface="Google Sans Text"/>
              </a:rPr>
              <a:t>State Embeddings</a:t>
            </a:r>
            <a:r>
              <a:rPr lang="en-US" sz="2000" b="0" i="0">
                <a:solidFill>
                  <a:srgbClr val="1A1C1E"/>
                </a:solidFill>
                <a:effectLst/>
                <a:latin typeface="Google Sans Text"/>
              </a:rPr>
              <a:t> from the sparse raw state.</a:t>
            </a:r>
          </a:p>
          <a:p>
            <a:pPr algn="l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1A1C1E"/>
                </a:solidFill>
                <a:effectLst/>
                <a:latin typeface="Google Sans Text"/>
              </a:rPr>
              <a:t>Refine Rewards:</a:t>
            </a:r>
            <a:r>
              <a:rPr lang="en-US" sz="2000" b="0" i="0">
                <a:solidFill>
                  <a:srgbClr val="1A1C1E"/>
                </a:solidFill>
                <a:effectLst/>
                <a:latin typeface="Google Sans Text"/>
              </a:rPr>
              <a:t> Integrate </a:t>
            </a:r>
            <a:r>
              <a:rPr lang="en-US" sz="2000" b="1" i="0">
                <a:solidFill>
                  <a:srgbClr val="1A1C1E"/>
                </a:solidFill>
                <a:effectLst/>
                <a:latin typeface="Google Sans Text"/>
              </a:rPr>
              <a:t>Price Forecasts</a:t>
            </a:r>
            <a:r>
              <a:rPr lang="en-US" sz="2000" b="0" i="0">
                <a:solidFill>
                  <a:srgbClr val="1A1C1E"/>
                </a:solidFill>
                <a:effectLst/>
                <a:latin typeface="Google Sans Text"/>
              </a:rPr>
              <a:t> (LSTM/Prophet) for a more predictive reward signal.</a:t>
            </a:r>
          </a:p>
          <a:p>
            <a:pPr algn="l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1A1C1E"/>
                </a:solidFill>
                <a:effectLst/>
                <a:latin typeface="Google Sans Text"/>
              </a:rPr>
              <a:t>Reduce Bias:</a:t>
            </a:r>
            <a:r>
              <a:rPr lang="en-US" sz="2000" b="0" i="0">
                <a:solidFill>
                  <a:srgbClr val="1A1C1E"/>
                </a:solidFill>
                <a:effectLst/>
                <a:latin typeface="Google Sans Text"/>
              </a:rPr>
              <a:t> Adopt </a:t>
            </a:r>
            <a:r>
              <a:rPr lang="en-US" sz="2000" b="1" i="0">
                <a:solidFill>
                  <a:srgbClr val="1A1C1E"/>
                </a:solidFill>
                <a:effectLst/>
                <a:latin typeface="Google Sans Text"/>
              </a:rPr>
              <a:t>Double DQN (DDQN)</a:t>
            </a:r>
            <a:r>
              <a:rPr lang="en-US" sz="2000" b="0" i="0">
                <a:solidFill>
                  <a:srgbClr val="1A1C1E"/>
                </a:solidFill>
                <a:effectLst/>
                <a:latin typeface="Google Sans Text"/>
              </a:rPr>
              <a:t> to mitigate Q-value overestimation.</a:t>
            </a:r>
          </a:p>
          <a:p>
            <a:pPr algn="l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1A1C1E"/>
                </a:solidFill>
                <a:effectLst/>
                <a:latin typeface="Google Sans Text"/>
              </a:rPr>
              <a:t>Strengthen Validation:</a:t>
            </a:r>
            <a:r>
              <a:rPr lang="en-US" sz="2000" b="0" i="0">
                <a:solidFill>
                  <a:srgbClr val="1A1C1E"/>
                </a:solidFill>
                <a:effectLst/>
                <a:latin typeface="Google Sans Text"/>
              </a:rPr>
              <a:t> Implement </a:t>
            </a:r>
            <a:r>
              <a:rPr lang="en-US" sz="2000" b="1" i="0">
                <a:solidFill>
                  <a:srgbClr val="1A1C1E"/>
                </a:solidFill>
                <a:effectLst/>
                <a:latin typeface="Google Sans Text"/>
              </a:rPr>
              <a:t>Sliding Window</a:t>
            </a:r>
            <a:r>
              <a:rPr lang="en-US" sz="2000" b="0" i="0">
                <a:solidFill>
                  <a:srgbClr val="1A1C1E"/>
                </a:solidFill>
                <a:effectLst/>
                <a:latin typeface="Google Sans Text"/>
              </a:rPr>
              <a:t> cross-validation.</a:t>
            </a:r>
          </a:p>
          <a:p>
            <a:pPr algn="l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0000"/>
                </a:solidFill>
                <a:latin typeface="Google Sans Text"/>
              </a:rPr>
              <a:t>Further Hyper-parameters Optimization.</a:t>
            </a:r>
            <a:endParaRPr lang="en-US" sz="2000" b="1" i="0">
              <a:solidFill>
                <a:srgbClr val="FF0000"/>
              </a:solidFill>
              <a:effectLst/>
              <a:latin typeface="Google Sans Text"/>
            </a:endParaRPr>
          </a:p>
          <a:p>
            <a:pPr algn="l">
              <a:lnSpc>
                <a:spcPct val="2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FF0000"/>
                </a:solidFill>
                <a:effectLst/>
                <a:latin typeface="Google Sans Text"/>
              </a:rPr>
              <a:t>Benchmark Better:</a:t>
            </a:r>
            <a:r>
              <a:rPr lang="en-US" sz="2000" b="0" i="0">
                <a:solidFill>
                  <a:srgbClr val="FF0000"/>
                </a:solidFill>
                <a:effectLst/>
                <a:latin typeface="Google Sans Text"/>
              </a:rPr>
              <a:t> Introduce </a:t>
            </a:r>
            <a:r>
              <a:rPr lang="en-US" sz="2000" b="1" i="0">
                <a:solidFill>
                  <a:srgbClr val="FF0000"/>
                </a:solidFill>
                <a:effectLst/>
                <a:latin typeface="Google Sans Text"/>
              </a:rPr>
              <a:t>Advanced Heuristic Baselines</a:t>
            </a:r>
            <a:r>
              <a:rPr lang="en-US" sz="2000" b="0" i="0">
                <a:solidFill>
                  <a:srgbClr val="FF0000"/>
                </a:solidFill>
                <a:effectLst/>
                <a:latin typeface="Google Sans Text"/>
              </a:rPr>
              <a:t> to replace the random strategy.</a:t>
            </a:r>
          </a:p>
        </p:txBody>
      </p:sp>
    </p:spTree>
    <p:extLst>
      <p:ext uri="{BB962C8B-B14F-4D97-AF65-F5344CB8AC3E}">
        <p14:creationId xmlns:p14="http://schemas.microsoft.com/office/powerpoint/2010/main" val="494321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7719EDA2-6BBB-209B-5E9F-E49E3F4A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>
            <a:extLst>
              <a:ext uri="{FF2B5EF4-FFF2-40B4-BE49-F238E27FC236}">
                <a16:creationId xmlns:a16="http://schemas.microsoft.com/office/drawing/2014/main" id="{DF9425BA-0ACA-25DA-4E1E-F05CA6CC36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endParaRPr/>
          </a:p>
        </p:txBody>
      </p:sp>
      <p:sp>
        <p:nvSpPr>
          <p:cNvPr id="89" name="Google Shape;89;p24">
            <a:extLst>
              <a:ext uri="{FF2B5EF4-FFF2-40B4-BE49-F238E27FC236}">
                <a16:creationId xmlns:a16="http://schemas.microsoft.com/office/drawing/2014/main" id="{1B0C0E59-4ADF-D607-74A3-9AB3CF4408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0" name="Google Shape;90;p24">
            <a:extLst>
              <a:ext uri="{FF2B5EF4-FFF2-40B4-BE49-F238E27FC236}">
                <a16:creationId xmlns:a16="http://schemas.microsoft.com/office/drawing/2014/main" id="{2CCEA7BE-FACB-B1C9-4251-1A3C155A15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91" name="Google Shape;91;p24" descr="A picture containing green, laser, close&#10;&#10;Description automatically generated">
            <a:extLst>
              <a:ext uri="{FF2B5EF4-FFF2-40B4-BE49-F238E27FC236}">
                <a16:creationId xmlns:a16="http://schemas.microsoft.com/office/drawing/2014/main" id="{03922D0E-145E-15E4-12D3-398E7772B0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4">
            <a:extLst>
              <a:ext uri="{FF2B5EF4-FFF2-40B4-BE49-F238E27FC236}">
                <a16:creationId xmlns:a16="http://schemas.microsoft.com/office/drawing/2014/main" id="{DDA9190D-DC68-D8EC-39D7-496AA2889B51}"/>
              </a:ext>
            </a:extLst>
          </p:cNvPr>
          <p:cNvSpPr/>
          <p:nvPr/>
        </p:nvSpPr>
        <p:spPr>
          <a:xfrm>
            <a:off x="-144379" y="-68180"/>
            <a:ext cx="12336379" cy="692618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8352631" y="2892706"/>
                </a:moveTo>
                <a:lnTo>
                  <a:pt x="8472884" y="3216556"/>
                </a:lnTo>
                <a:lnTo>
                  <a:pt x="8234759" y="3216556"/>
                </a:lnTo>
                <a:close/>
                <a:moveTo>
                  <a:pt x="4456906" y="2892706"/>
                </a:moveTo>
                <a:lnTo>
                  <a:pt x="4577159" y="3216556"/>
                </a:lnTo>
                <a:lnTo>
                  <a:pt x="4339035" y="3216556"/>
                </a:lnTo>
                <a:close/>
                <a:moveTo>
                  <a:pt x="1118394" y="2836747"/>
                </a:moveTo>
                <a:lnTo>
                  <a:pt x="1197570" y="2836747"/>
                </a:lnTo>
                <a:cubicBezTo>
                  <a:pt x="1269405" y="2836747"/>
                  <a:pt x="1317625" y="2839525"/>
                  <a:pt x="1342231" y="2845081"/>
                </a:cubicBezTo>
                <a:cubicBezTo>
                  <a:pt x="1375172" y="2852225"/>
                  <a:pt x="1402358" y="2865917"/>
                  <a:pt x="1423789" y="2886157"/>
                </a:cubicBezTo>
                <a:cubicBezTo>
                  <a:pt x="1445220" y="2906398"/>
                  <a:pt x="1461889" y="2934576"/>
                  <a:pt x="1473795" y="2970692"/>
                </a:cubicBezTo>
                <a:cubicBezTo>
                  <a:pt x="1485702" y="3006808"/>
                  <a:pt x="1491654" y="3058600"/>
                  <a:pt x="1491654" y="3126069"/>
                </a:cubicBezTo>
                <a:cubicBezTo>
                  <a:pt x="1491654" y="3193537"/>
                  <a:pt x="1485702" y="3246818"/>
                  <a:pt x="1473795" y="3285910"/>
                </a:cubicBezTo>
                <a:cubicBezTo>
                  <a:pt x="1461889" y="3325002"/>
                  <a:pt x="1446510" y="3353081"/>
                  <a:pt x="1427659" y="3370147"/>
                </a:cubicBezTo>
                <a:cubicBezTo>
                  <a:pt x="1408807" y="3387212"/>
                  <a:pt x="1385094" y="3399317"/>
                  <a:pt x="1356519" y="3406461"/>
                </a:cubicBezTo>
                <a:cubicBezTo>
                  <a:pt x="1334691" y="3412017"/>
                  <a:pt x="1299170" y="3414795"/>
                  <a:pt x="1249958" y="3414795"/>
                </a:cubicBezTo>
                <a:lnTo>
                  <a:pt x="1118394" y="3414795"/>
                </a:lnTo>
                <a:close/>
                <a:moveTo>
                  <a:pt x="4976614" y="2696253"/>
                </a:moveTo>
                <a:lnTo>
                  <a:pt x="4976614" y="3561837"/>
                </a:lnTo>
                <a:lnTo>
                  <a:pt x="5590976" y="3561837"/>
                </a:lnTo>
                <a:lnTo>
                  <a:pt x="5590976" y="3414795"/>
                </a:lnTo>
                <a:lnTo>
                  <a:pt x="5152826" y="3414795"/>
                </a:lnTo>
                <a:lnTo>
                  <a:pt x="5152826" y="2696253"/>
                </a:lnTo>
                <a:close/>
                <a:moveTo>
                  <a:pt x="10620176" y="2689109"/>
                </a:moveTo>
                <a:lnTo>
                  <a:pt x="10620176" y="3561837"/>
                </a:lnTo>
                <a:lnTo>
                  <a:pt x="11283950" y="3561837"/>
                </a:lnTo>
                <a:lnTo>
                  <a:pt x="11283950" y="3414795"/>
                </a:lnTo>
                <a:lnTo>
                  <a:pt x="10796389" y="3414795"/>
                </a:lnTo>
                <a:lnTo>
                  <a:pt x="10796389" y="3177265"/>
                </a:lnTo>
                <a:lnTo>
                  <a:pt x="11234539" y="3177265"/>
                </a:lnTo>
                <a:lnTo>
                  <a:pt x="11234539" y="3030223"/>
                </a:lnTo>
                <a:lnTo>
                  <a:pt x="10796389" y="3030223"/>
                </a:lnTo>
                <a:lnTo>
                  <a:pt x="10796389" y="2836747"/>
                </a:lnTo>
                <a:lnTo>
                  <a:pt x="11267281" y="2836747"/>
                </a:lnTo>
                <a:lnTo>
                  <a:pt x="11267281" y="2689109"/>
                </a:lnTo>
                <a:close/>
                <a:moveTo>
                  <a:pt x="8869362" y="2689109"/>
                </a:moveTo>
                <a:lnTo>
                  <a:pt x="8869362" y="3561837"/>
                </a:lnTo>
                <a:lnTo>
                  <a:pt x="9033073" y="3561837"/>
                </a:lnTo>
                <a:lnTo>
                  <a:pt x="9033073" y="2992718"/>
                </a:lnTo>
                <a:lnTo>
                  <a:pt x="9384903" y="3561837"/>
                </a:lnTo>
                <a:lnTo>
                  <a:pt x="9561711" y="3561837"/>
                </a:lnTo>
                <a:lnTo>
                  <a:pt x="9561711" y="2689109"/>
                </a:lnTo>
                <a:lnTo>
                  <a:pt x="9398000" y="2689109"/>
                </a:lnTo>
                <a:lnTo>
                  <a:pt x="9398000" y="3271920"/>
                </a:lnTo>
                <a:lnTo>
                  <a:pt x="9040812" y="2689109"/>
                </a:lnTo>
                <a:close/>
                <a:moveTo>
                  <a:pt x="8261548" y="2689109"/>
                </a:moveTo>
                <a:lnTo>
                  <a:pt x="7921625" y="3561837"/>
                </a:lnTo>
                <a:lnTo>
                  <a:pt x="8108553" y="3561837"/>
                </a:lnTo>
                <a:lnTo>
                  <a:pt x="8180586" y="3363598"/>
                </a:lnTo>
                <a:lnTo>
                  <a:pt x="8529439" y="3363598"/>
                </a:lnTo>
                <a:lnTo>
                  <a:pt x="8605639" y="3561837"/>
                </a:lnTo>
                <a:lnTo>
                  <a:pt x="8797329" y="3561837"/>
                </a:lnTo>
                <a:lnTo>
                  <a:pt x="8447881" y="2689109"/>
                </a:lnTo>
                <a:close/>
                <a:moveTo>
                  <a:pt x="7135812" y="2689109"/>
                </a:moveTo>
                <a:lnTo>
                  <a:pt x="7135812" y="3561837"/>
                </a:lnTo>
                <a:lnTo>
                  <a:pt x="7299523" y="3561837"/>
                </a:lnTo>
                <a:lnTo>
                  <a:pt x="7299523" y="2992718"/>
                </a:lnTo>
                <a:lnTo>
                  <a:pt x="7651353" y="3561837"/>
                </a:lnTo>
                <a:lnTo>
                  <a:pt x="7828161" y="3561837"/>
                </a:lnTo>
                <a:lnTo>
                  <a:pt x="7828161" y="2689109"/>
                </a:lnTo>
                <a:lnTo>
                  <a:pt x="7664450" y="2689109"/>
                </a:lnTo>
                <a:lnTo>
                  <a:pt x="7664450" y="3271920"/>
                </a:lnTo>
                <a:lnTo>
                  <a:pt x="7307262" y="2689109"/>
                </a:lnTo>
                <a:close/>
                <a:moveTo>
                  <a:pt x="6785769" y="2689109"/>
                </a:moveTo>
                <a:lnTo>
                  <a:pt x="6785769" y="3561837"/>
                </a:lnTo>
                <a:lnTo>
                  <a:pt x="6961981" y="3561837"/>
                </a:lnTo>
                <a:lnTo>
                  <a:pt x="6961981" y="2689109"/>
                </a:lnTo>
                <a:close/>
                <a:moveTo>
                  <a:pt x="6049367" y="2689109"/>
                </a:moveTo>
                <a:lnTo>
                  <a:pt x="6049367" y="3561837"/>
                </a:lnTo>
                <a:lnTo>
                  <a:pt x="6225580" y="3561837"/>
                </a:lnTo>
                <a:lnTo>
                  <a:pt x="6225580" y="3190957"/>
                </a:lnTo>
                <a:lnTo>
                  <a:pt x="6589911" y="3190957"/>
                </a:lnTo>
                <a:lnTo>
                  <a:pt x="6589911" y="3043320"/>
                </a:lnTo>
                <a:lnTo>
                  <a:pt x="6225580" y="3043320"/>
                </a:lnTo>
                <a:lnTo>
                  <a:pt x="6225580" y="2836747"/>
                </a:lnTo>
                <a:lnTo>
                  <a:pt x="6647656" y="2836747"/>
                </a:lnTo>
                <a:lnTo>
                  <a:pt x="6647656" y="2689109"/>
                </a:lnTo>
                <a:close/>
                <a:moveTo>
                  <a:pt x="4365824" y="2689109"/>
                </a:moveTo>
                <a:lnTo>
                  <a:pt x="4025900" y="3561837"/>
                </a:lnTo>
                <a:lnTo>
                  <a:pt x="4212828" y="3561837"/>
                </a:lnTo>
                <a:lnTo>
                  <a:pt x="4284861" y="3363598"/>
                </a:lnTo>
                <a:lnTo>
                  <a:pt x="4633715" y="3363598"/>
                </a:lnTo>
                <a:lnTo>
                  <a:pt x="4709914" y="3561837"/>
                </a:lnTo>
                <a:lnTo>
                  <a:pt x="4901605" y="3561837"/>
                </a:lnTo>
                <a:lnTo>
                  <a:pt x="4552156" y="2689109"/>
                </a:lnTo>
                <a:close/>
                <a:moveTo>
                  <a:pt x="3394868" y="2689109"/>
                </a:moveTo>
                <a:lnTo>
                  <a:pt x="3394868" y="2836747"/>
                </a:lnTo>
                <a:lnTo>
                  <a:pt x="3653830" y="2836747"/>
                </a:lnTo>
                <a:lnTo>
                  <a:pt x="3653830" y="3561837"/>
                </a:lnTo>
                <a:lnTo>
                  <a:pt x="3830042" y="3561837"/>
                </a:lnTo>
                <a:lnTo>
                  <a:pt x="3830042" y="2836747"/>
                </a:lnTo>
                <a:lnTo>
                  <a:pt x="4088408" y="2836747"/>
                </a:lnTo>
                <a:lnTo>
                  <a:pt x="4088408" y="2689109"/>
                </a:lnTo>
                <a:close/>
                <a:moveTo>
                  <a:pt x="3109119" y="2689109"/>
                </a:moveTo>
                <a:lnTo>
                  <a:pt x="3109119" y="3561837"/>
                </a:lnTo>
                <a:lnTo>
                  <a:pt x="3285331" y="3561837"/>
                </a:lnTo>
                <a:lnTo>
                  <a:pt x="3285331" y="2689109"/>
                </a:lnTo>
                <a:close/>
                <a:moveTo>
                  <a:pt x="1813719" y="2689109"/>
                </a:moveTo>
                <a:lnTo>
                  <a:pt x="1813719" y="3561837"/>
                </a:lnTo>
                <a:lnTo>
                  <a:pt x="1989931" y="3561837"/>
                </a:lnTo>
                <a:lnTo>
                  <a:pt x="1989931" y="2689109"/>
                </a:lnTo>
                <a:close/>
                <a:moveTo>
                  <a:pt x="942181" y="2689109"/>
                </a:moveTo>
                <a:lnTo>
                  <a:pt x="942181" y="3561837"/>
                </a:lnTo>
                <a:lnTo>
                  <a:pt x="1273770" y="3561837"/>
                </a:lnTo>
                <a:cubicBezTo>
                  <a:pt x="1338858" y="3561837"/>
                  <a:pt x="1390848" y="3555686"/>
                  <a:pt x="1429742" y="3543383"/>
                </a:cubicBezTo>
                <a:cubicBezTo>
                  <a:pt x="1481733" y="3526714"/>
                  <a:pt x="1523008" y="3503497"/>
                  <a:pt x="1553567" y="3473731"/>
                </a:cubicBezTo>
                <a:cubicBezTo>
                  <a:pt x="1594048" y="3434440"/>
                  <a:pt x="1625203" y="3383045"/>
                  <a:pt x="1647031" y="3319545"/>
                </a:cubicBezTo>
                <a:cubicBezTo>
                  <a:pt x="1664890" y="3267554"/>
                  <a:pt x="1673820" y="3205642"/>
                  <a:pt x="1673820" y="3133807"/>
                </a:cubicBezTo>
                <a:cubicBezTo>
                  <a:pt x="1673820" y="3052051"/>
                  <a:pt x="1664295" y="2983293"/>
                  <a:pt x="1645245" y="2927532"/>
                </a:cubicBezTo>
                <a:cubicBezTo>
                  <a:pt x="1626195" y="2871771"/>
                  <a:pt x="1598414" y="2824642"/>
                  <a:pt x="1561902" y="2786145"/>
                </a:cubicBezTo>
                <a:cubicBezTo>
                  <a:pt x="1525389" y="2747648"/>
                  <a:pt x="1481534" y="2720859"/>
                  <a:pt x="1430337" y="2705778"/>
                </a:cubicBezTo>
                <a:cubicBezTo>
                  <a:pt x="1392237" y="2694665"/>
                  <a:pt x="1336874" y="2689109"/>
                  <a:pt x="1264245" y="2689109"/>
                </a:cubicBezTo>
                <a:close/>
                <a:moveTo>
                  <a:pt x="10121304" y="2674226"/>
                </a:moveTo>
                <a:cubicBezTo>
                  <a:pt x="9999066" y="2674226"/>
                  <a:pt x="9900443" y="2714410"/>
                  <a:pt x="9825434" y="2794777"/>
                </a:cubicBezTo>
                <a:cubicBezTo>
                  <a:pt x="9750425" y="2875144"/>
                  <a:pt x="9712920" y="2987956"/>
                  <a:pt x="9712920" y="3133212"/>
                </a:cubicBezTo>
                <a:cubicBezTo>
                  <a:pt x="9712920" y="3270531"/>
                  <a:pt x="9750226" y="3378779"/>
                  <a:pt x="9824839" y="3457955"/>
                </a:cubicBezTo>
                <a:cubicBezTo>
                  <a:pt x="9899450" y="3537132"/>
                  <a:pt x="9994700" y="3576720"/>
                  <a:pt x="10110589" y="3576720"/>
                </a:cubicBezTo>
                <a:cubicBezTo>
                  <a:pt x="10204250" y="3576720"/>
                  <a:pt x="10281542" y="3553602"/>
                  <a:pt x="10342463" y="3507366"/>
                </a:cubicBezTo>
                <a:cubicBezTo>
                  <a:pt x="10403382" y="3461130"/>
                  <a:pt x="10446940" y="3390387"/>
                  <a:pt x="10473134" y="3295137"/>
                </a:cubicBezTo>
                <a:lnTo>
                  <a:pt x="10302279" y="3240964"/>
                </a:lnTo>
                <a:cubicBezTo>
                  <a:pt x="10287594" y="3304861"/>
                  <a:pt x="10263385" y="3351692"/>
                  <a:pt x="10229651" y="3381457"/>
                </a:cubicBezTo>
                <a:cubicBezTo>
                  <a:pt x="10195916" y="3411223"/>
                  <a:pt x="10155634" y="3426106"/>
                  <a:pt x="10108803" y="3426106"/>
                </a:cubicBezTo>
                <a:cubicBezTo>
                  <a:pt x="10045302" y="3426106"/>
                  <a:pt x="9993709" y="3402690"/>
                  <a:pt x="9954021" y="3355859"/>
                </a:cubicBezTo>
                <a:cubicBezTo>
                  <a:pt x="9914333" y="3309028"/>
                  <a:pt x="9894490" y="3230447"/>
                  <a:pt x="9894490" y="3120115"/>
                </a:cubicBezTo>
                <a:cubicBezTo>
                  <a:pt x="9894490" y="3016134"/>
                  <a:pt x="9914631" y="2940926"/>
                  <a:pt x="9954914" y="2894492"/>
                </a:cubicBezTo>
                <a:cubicBezTo>
                  <a:pt x="9995197" y="2848058"/>
                  <a:pt x="10047683" y="2824840"/>
                  <a:pt x="10112375" y="2824840"/>
                </a:cubicBezTo>
                <a:cubicBezTo>
                  <a:pt x="10159205" y="2824840"/>
                  <a:pt x="10198993" y="2837937"/>
                  <a:pt x="10231735" y="2864131"/>
                </a:cubicBezTo>
                <a:cubicBezTo>
                  <a:pt x="10264477" y="2890325"/>
                  <a:pt x="10286007" y="2926044"/>
                  <a:pt x="10296326" y="2971287"/>
                </a:cubicBezTo>
                <a:lnTo>
                  <a:pt x="10470753" y="2929615"/>
                </a:lnTo>
                <a:cubicBezTo>
                  <a:pt x="10450909" y="2859765"/>
                  <a:pt x="10421143" y="2806187"/>
                  <a:pt x="10381456" y="2768881"/>
                </a:cubicBezTo>
                <a:cubicBezTo>
                  <a:pt x="10314781" y="2705778"/>
                  <a:pt x="10228063" y="2674226"/>
                  <a:pt x="10121304" y="2674226"/>
                </a:cubicBezTo>
                <a:close/>
                <a:moveTo>
                  <a:pt x="2565003" y="2674226"/>
                </a:moveTo>
                <a:cubicBezTo>
                  <a:pt x="2481659" y="2674226"/>
                  <a:pt x="2412008" y="2688712"/>
                  <a:pt x="2356048" y="2717684"/>
                </a:cubicBezTo>
                <a:cubicBezTo>
                  <a:pt x="2282627" y="2755387"/>
                  <a:pt x="2226865" y="2809561"/>
                  <a:pt x="2188766" y="2880204"/>
                </a:cubicBezTo>
                <a:cubicBezTo>
                  <a:pt x="2150666" y="2950848"/>
                  <a:pt x="2131615" y="3031612"/>
                  <a:pt x="2131615" y="3122497"/>
                </a:cubicBezTo>
                <a:cubicBezTo>
                  <a:pt x="2131615" y="3206237"/>
                  <a:pt x="2148681" y="3283727"/>
                  <a:pt x="2182812" y="3354966"/>
                </a:cubicBezTo>
                <a:cubicBezTo>
                  <a:pt x="2216943" y="3426205"/>
                  <a:pt x="2267942" y="3480974"/>
                  <a:pt x="2335808" y="3519272"/>
                </a:cubicBezTo>
                <a:cubicBezTo>
                  <a:pt x="2403673" y="3557571"/>
                  <a:pt x="2483247" y="3576720"/>
                  <a:pt x="2574528" y="3576720"/>
                </a:cubicBezTo>
                <a:cubicBezTo>
                  <a:pt x="2646363" y="3576720"/>
                  <a:pt x="2717304" y="3563127"/>
                  <a:pt x="2787352" y="3535941"/>
                </a:cubicBezTo>
                <a:cubicBezTo>
                  <a:pt x="2857401" y="3508755"/>
                  <a:pt x="2910879" y="3477303"/>
                  <a:pt x="2947789" y="3441584"/>
                </a:cubicBezTo>
                <a:lnTo>
                  <a:pt x="2947789" y="3093922"/>
                </a:lnTo>
                <a:lnTo>
                  <a:pt x="2567980" y="3093922"/>
                </a:lnTo>
                <a:lnTo>
                  <a:pt x="2567980" y="3240964"/>
                </a:lnTo>
                <a:lnTo>
                  <a:pt x="2769791" y="3240964"/>
                </a:lnTo>
                <a:lnTo>
                  <a:pt x="2769791" y="3351692"/>
                </a:lnTo>
                <a:cubicBezTo>
                  <a:pt x="2743200" y="3372329"/>
                  <a:pt x="2711351" y="3389891"/>
                  <a:pt x="2674243" y="3404377"/>
                </a:cubicBezTo>
                <a:cubicBezTo>
                  <a:pt x="2637135" y="3418863"/>
                  <a:pt x="2600126" y="3426106"/>
                  <a:pt x="2563217" y="3426106"/>
                </a:cubicBezTo>
                <a:cubicBezTo>
                  <a:pt x="2488605" y="3426106"/>
                  <a:pt x="2428280" y="3400210"/>
                  <a:pt x="2382242" y="3348418"/>
                </a:cubicBezTo>
                <a:cubicBezTo>
                  <a:pt x="2336205" y="3296626"/>
                  <a:pt x="2313186" y="3218937"/>
                  <a:pt x="2313186" y="3115353"/>
                </a:cubicBezTo>
                <a:cubicBezTo>
                  <a:pt x="2313186" y="3019309"/>
                  <a:pt x="2335907" y="2946879"/>
                  <a:pt x="2381349" y="2898064"/>
                </a:cubicBezTo>
                <a:cubicBezTo>
                  <a:pt x="2426791" y="2849248"/>
                  <a:pt x="2488010" y="2824840"/>
                  <a:pt x="2565003" y="2824840"/>
                </a:cubicBezTo>
                <a:cubicBezTo>
                  <a:pt x="2615803" y="2824840"/>
                  <a:pt x="2658170" y="2837243"/>
                  <a:pt x="2692102" y="2862047"/>
                </a:cubicBezTo>
                <a:cubicBezTo>
                  <a:pt x="2726035" y="2886852"/>
                  <a:pt x="2749153" y="2920686"/>
                  <a:pt x="2761456" y="2963548"/>
                </a:cubicBezTo>
                <a:lnTo>
                  <a:pt x="2936478" y="2930806"/>
                </a:lnTo>
                <a:cubicBezTo>
                  <a:pt x="2919016" y="2850637"/>
                  <a:pt x="2879824" y="2787832"/>
                  <a:pt x="2818904" y="2742389"/>
                </a:cubicBezTo>
                <a:cubicBezTo>
                  <a:pt x="2757984" y="2696947"/>
                  <a:pt x="2673350" y="2674226"/>
                  <a:pt x="2565003" y="26742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DD2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484E0-2F46-D939-DA6C-E0EA8036E857}"/>
              </a:ext>
            </a:extLst>
          </p:cNvPr>
          <p:cNvSpPr/>
          <p:nvPr/>
        </p:nvSpPr>
        <p:spPr>
          <a:xfrm>
            <a:off x="-145178" y="5543004"/>
            <a:ext cx="12336379" cy="129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i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This project has received funding from the Horizon Europe research and innovation programme under the Marie Skłodowska-Curie Grant Agreement No. 101119635</a:t>
            </a:r>
            <a:endParaRPr lang="en-GB" sz="1400">
              <a:latin typeface="Century Gothic" panose="020B0502020202020204" pitchFamily="34" charset="0"/>
            </a:endParaRPr>
          </a:p>
        </p:txBody>
      </p:sp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5A8338A-2CE7-9BBB-7A2D-5FC163EBB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470" y="5978971"/>
            <a:ext cx="2223928" cy="495464"/>
          </a:xfrm>
          <a:prstGeom prst="rect">
            <a:avLst/>
          </a:prstGeom>
        </p:spPr>
      </p:pic>
      <p:pic>
        <p:nvPicPr>
          <p:cNvPr id="3" name="Google Shape;334;p2" descr="Marie Sklodowska-Curie - Postdoctoral Fellowships | Støtte ...">
            <a:extLst>
              <a:ext uri="{FF2B5EF4-FFF2-40B4-BE49-F238E27FC236}">
                <a16:creationId xmlns:a16="http://schemas.microsoft.com/office/drawing/2014/main" id="{CFFA3F69-D34E-5AED-0FB5-36F4DF6979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2187" y="5688162"/>
            <a:ext cx="1332540" cy="841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4;p27" descr="A logo with blue lines on a black background&#10;&#10;Description automatically generated">
            <a:extLst>
              <a:ext uri="{FF2B5EF4-FFF2-40B4-BE49-F238E27FC236}">
                <a16:creationId xmlns:a16="http://schemas.microsoft.com/office/drawing/2014/main" id="{A1A0DCD9-AD59-F639-F111-EC25D44182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7031" y="5138787"/>
            <a:ext cx="1975875" cy="208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8;p3">
            <a:extLst>
              <a:ext uri="{FF2B5EF4-FFF2-40B4-BE49-F238E27FC236}">
                <a16:creationId xmlns:a16="http://schemas.microsoft.com/office/drawing/2014/main" id="{272702AE-4546-0561-2371-CA2241715A6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0929" y="5979204"/>
            <a:ext cx="2743200" cy="3771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FAD4D-B10A-7E8A-24B7-AF0A2357D80E}"/>
              </a:ext>
            </a:extLst>
          </p:cNvPr>
          <p:cNvSpPr txBox="1"/>
          <p:nvPr/>
        </p:nvSpPr>
        <p:spPr>
          <a:xfrm>
            <a:off x="-58071" y="5764231"/>
            <a:ext cx="34678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This project has received funding from the Horizon Europe research and innovation programme under the Marie Skłodowska-Curie Grant Agreement No. 101119635</a:t>
            </a:r>
            <a:endParaRPr lang="en-GB" sz="12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71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353D1-FC59-52A4-FCA9-E3E60BB60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3E88B0-0D9E-6958-2450-421E53552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7838"/>
            <a:ext cx="9144000" cy="1655762"/>
          </a:xfrm>
        </p:spPr>
        <p:txBody>
          <a:bodyPr/>
          <a:lstStyle/>
          <a:p>
            <a:r>
              <a:rPr lang="en-GB" dirty="0"/>
              <a:t>Mohamed Faid</a:t>
            </a:r>
          </a:p>
          <a:p>
            <a:r>
              <a:rPr lang="en-GB" dirty="0"/>
              <a:t>Ismail Elbouknify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BB18B6-6ED9-E9E4-8275-B2F05A4B93F2}"/>
              </a:ext>
            </a:extLst>
          </p:cNvPr>
          <p:cNvSpPr/>
          <p:nvPr/>
        </p:nvSpPr>
        <p:spPr>
          <a:xfrm>
            <a:off x="918779" y="828230"/>
            <a:ext cx="10354442" cy="3300983"/>
          </a:xfrm>
          <a:prstGeom prst="roundRect">
            <a:avLst/>
          </a:prstGeom>
          <a:solidFill>
            <a:srgbClr val="30D1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solidFill>
                  <a:srgbClr val="000000"/>
                </a:solidFill>
                <a:latin typeface="Aptos Display"/>
              </a:rPr>
              <a:t>Reinforcement Learning based Recommender System for Financial Assets</a:t>
            </a:r>
            <a:endParaRPr lang="en-US" sz="4800" dirty="0">
              <a:solidFill>
                <a:srgbClr val="000000"/>
              </a:solidFill>
              <a:latin typeface="Aptos Display"/>
            </a:endParaRP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346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2A96-B95C-2128-08F2-448EC1125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A401A-F694-E7A8-8CED-A0CBEC7A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340635"/>
            <a:ext cx="10642661" cy="46663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28650" indent="-514350">
              <a:lnSpc>
                <a:spcPct val="100000"/>
              </a:lnSpc>
              <a:buFont typeface="+mj-lt"/>
              <a:buAutoNum type="arabicPeriod"/>
            </a:pPr>
            <a:r>
              <a:rPr lang="en-GB"/>
              <a:t>Motivation</a:t>
            </a:r>
            <a:endParaRPr lang="en-US"/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GB"/>
              <a:t>Problem Definition</a:t>
            </a:r>
          </a:p>
          <a:p>
            <a:pPr marL="571500" indent="-457200">
              <a:lnSpc>
                <a:spcPct val="100000"/>
              </a:lnSpc>
              <a:buAutoNum type="arabicPeriod"/>
            </a:pPr>
            <a:r>
              <a:rPr lang="en-GB"/>
              <a:t>Dataset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GB"/>
              <a:t>Markov Decision Process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GB"/>
              <a:t>Heuristics and Evaluation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GB"/>
              <a:t>Q Learning and Limitations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GB"/>
              <a:t>DQL and Limitations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r>
              <a:rPr lang="en-GB"/>
              <a:t>Challenges and Future work</a:t>
            </a:r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endParaRPr lang="en-GB"/>
          </a:p>
          <a:p>
            <a:pPr marL="571500" indent="-457200">
              <a:lnSpc>
                <a:spcPct val="100000"/>
              </a:lnSpc>
              <a:buFont typeface="+mj-lt"/>
              <a:buAutoNum type="arabicPeriod"/>
            </a:pPr>
            <a:endParaRPr lang="en-US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B143EC0-A22D-A9E8-1821-F542C1B1EA4E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310F8EA-6C42-8679-0B3A-42DBAB6C0820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Table of contents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3A9D4C74-A55B-15E0-2C62-E9F7767D7A9C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3</a:t>
            </a:fld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91865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AE967-A6F5-F4A0-66EC-FBFD7A3A5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73BB5E-C456-4333-B8D4-44C5898E5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063690"/>
            <a:ext cx="10642661" cy="5133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Develop a recommendation system that suggests financial assets tailored to each customer's profile (risk appetite, high/low liquidity etc..) with optimal profitability.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How to recommend financial assets tailored to the customer profile ? 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B2D751A-03E9-4284-A1D4-D2B2C82C0316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2D5EE1C-3667-7800-0307-590601C0BBFB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Problem Definition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8C0CBD03-C331-5CF5-C298-7B7AD4561BEC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30</a:t>
            </a:fld>
            <a:endParaRPr lang="en-US" sz="18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F9A30-259F-3C5B-10A4-10F41C682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363" y="3879486"/>
            <a:ext cx="6047273" cy="26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90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71A0-60D0-6B72-7449-90DB208F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1E83A3-9F1B-BF46-17DD-6C2FF3EF8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793" y="992253"/>
            <a:ext cx="11309410" cy="56457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+mn-lt"/>
                <a:cs typeface="+mn-lt"/>
              </a:rPr>
              <a:t>We model the financial asset recommendation task as a Markov Decision Process (MDP) defined by the tuple </a:t>
            </a:r>
            <a:r>
              <a:rPr lang="en-US" sz="1800" b="1" dirty="0">
                <a:ea typeface="+mn-lt"/>
                <a:cs typeface="+mn-lt"/>
              </a:rPr>
              <a:t>(S, A, P, R, γ)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ea typeface="+mn-lt"/>
                <a:cs typeface="+mn-lt"/>
              </a:rPr>
              <a:t>State (S)</a:t>
            </a:r>
            <a:r>
              <a:rPr lang="en-GB" sz="1800" dirty="0">
                <a:ea typeface="+mn-lt"/>
                <a:cs typeface="+mn-lt"/>
              </a:rPr>
              <a:t>: A vector combining static customer information and dynamic transaction data.</a:t>
            </a:r>
          </a:p>
          <a:p>
            <a:pPr>
              <a:lnSpc>
                <a:spcPct val="150000"/>
              </a:lnSpc>
            </a:pPr>
            <a:endParaRPr lang="en-GB" sz="1800"/>
          </a:p>
          <a:p>
            <a:pPr>
              <a:lnSpc>
                <a:spcPct val="150000"/>
              </a:lnSpc>
            </a:pPr>
            <a:r>
              <a:rPr lang="en-GB" sz="1800" b="1" dirty="0">
                <a:ea typeface="+mn-lt"/>
                <a:cs typeface="+mn-lt"/>
              </a:rPr>
              <a:t>Action (A)</a:t>
            </a:r>
            <a:r>
              <a:rPr lang="en-GB" sz="1800" dirty="0">
                <a:ea typeface="+mn-lt"/>
                <a:cs typeface="+mn-lt"/>
              </a:rPr>
              <a:t>: </a:t>
            </a:r>
            <a:r>
              <a:rPr lang="en-US" sz="1800" dirty="0">
                <a:ea typeface="+mn-lt"/>
                <a:cs typeface="+mn-lt"/>
              </a:rPr>
              <a:t>An action a ∈ A corresponds to recommending a financial asset</a:t>
            </a:r>
            <a:r>
              <a:rPr lang="en-US" sz="1800">
                <a:ea typeface="+mn-lt"/>
                <a:cs typeface="+mn-lt"/>
              </a:rPr>
              <a:t> (or a set of assets) such as stocks, bonds, or mutual funds at time t</a:t>
            </a:r>
            <a:r>
              <a:rPr lang="en-US" sz="1800" dirty="0">
                <a:ea typeface="+mn-lt"/>
                <a:cs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ea typeface="+mn-lt"/>
                <a:cs typeface="+mn-lt"/>
              </a:rPr>
              <a:t>Reward (R)</a:t>
            </a:r>
            <a:r>
              <a:rPr lang="en-GB" sz="1800" dirty="0">
                <a:ea typeface="+mn-lt"/>
                <a:cs typeface="+mn-lt"/>
              </a:rPr>
              <a:t>: </a:t>
            </a:r>
            <a:r>
              <a:rPr lang="en-GB" sz="1800">
                <a:ea typeface="+mn-lt"/>
                <a:cs typeface="+mn-lt"/>
              </a:rPr>
              <a:t>The reward function R(</a:t>
            </a:r>
            <a:r>
              <a:rPr lang="en-GB" sz="1800" err="1">
                <a:ea typeface="+mn-lt"/>
                <a:cs typeface="+mn-lt"/>
              </a:rPr>
              <a:t>st</a:t>
            </a:r>
            <a:r>
              <a:rPr lang="en-GB" sz="1800">
                <a:ea typeface="+mn-lt"/>
                <a:cs typeface="+mn-lt"/>
              </a:rPr>
              <a:t>, at) balances investment performance, risk, and diversification</a:t>
            </a:r>
          </a:p>
          <a:p>
            <a:pPr>
              <a:lnSpc>
                <a:spcPct val="150000"/>
              </a:lnSpc>
            </a:pPr>
            <a:endParaRPr lang="en-GB" sz="18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ea typeface="+mn-lt"/>
                <a:cs typeface="+mn-lt"/>
              </a:rPr>
              <a:t>Objective</a:t>
            </a:r>
            <a:r>
              <a:rPr lang="en-GB" sz="1800" dirty="0">
                <a:ea typeface="+mn-lt"/>
                <a:cs typeface="+mn-lt"/>
              </a:rPr>
              <a:t>: </a:t>
            </a:r>
            <a:r>
              <a:rPr lang="en-US" sz="1800" dirty="0">
                <a:ea typeface="+mn-lt"/>
                <a:cs typeface="+mn-lt"/>
              </a:rPr>
              <a:t>The goal is to learn a policy π : S → A that maximizes the expected cumulative discounted reward:</a:t>
            </a:r>
            <a:endParaRPr lang="en-GB" sz="1800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B73EDD4-63FD-9701-B085-9D2F8B2FA0A6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846870CC-D3A5-FBAE-F16C-A6A11B6F2EE6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Markov decision process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42C1D450-CE97-8954-837A-BF347722F9C5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31</a:t>
            </a:fld>
            <a:endParaRPr lang="en-US" sz="1800" b="1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3AE782B-6A3C-F7B0-087A-09C72047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255" y="5761048"/>
            <a:ext cx="3197218" cy="88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3736C9-B840-BB5C-3A98-7E13C504F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181" y="4593430"/>
            <a:ext cx="4171950" cy="409575"/>
          </a:xfrm>
          <a:prstGeom prst="rect">
            <a:avLst/>
          </a:prstGeom>
        </p:spPr>
      </p:pic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7C31047-A22D-EF34-F4E1-514BE6DED8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79"/>
          <a:stretch>
            <a:fillRect/>
          </a:stretch>
        </p:blipFill>
        <p:spPr>
          <a:xfrm>
            <a:off x="3304460" y="2405062"/>
            <a:ext cx="505523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22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1CAA2-C159-2D1C-BA66-CEC814FB4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CF430C3-0E7B-BE7D-80F6-1E6639C2C3EC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317347D-28E7-4CD6-4928-503AA6B520D2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7DD2CE"/>
                </a:solidFill>
              </a:rPr>
              <a:t>State Representation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5C8339DF-3D7A-9645-2916-ED3AED35D8A7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32</a:t>
            </a:fld>
            <a:endParaRPr lang="en-US" sz="1800" b="1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FE179674-E6F6-0B0D-4D39-8E1027469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410" y="1702101"/>
            <a:ext cx="10140247" cy="404195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19A0B38-8E1C-7122-2A13-058F11EBB2A7}"/>
                  </a:ext>
                </a:extLst>
              </p14:cNvPr>
              <p14:cNvContentPartPr/>
              <p14:nvPr/>
            </p14:nvContentPartPr>
            <p14:xfrm>
              <a:off x="6725207" y="3308979"/>
              <a:ext cx="55440" cy="6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19A0B38-8E1C-7122-2A13-058F11EBB2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9087" y="3302859"/>
                <a:ext cx="676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F6CFDA09-D5A7-D745-BFC8-5146C8C58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29" y="3059305"/>
            <a:ext cx="1896005" cy="7393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88FB8B-4EF0-BAAF-661D-79F5DA7F9739}"/>
              </a:ext>
            </a:extLst>
          </p:cNvPr>
          <p:cNvCxnSpPr>
            <a:cxnSpLocks/>
          </p:cNvCxnSpPr>
          <p:nvPr/>
        </p:nvCxnSpPr>
        <p:spPr>
          <a:xfrm>
            <a:off x="8517467" y="2937933"/>
            <a:ext cx="220662" cy="377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771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0CBC9-38E8-F57D-D8DD-683E501CA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3">
            <a:extLst>
              <a:ext uri="{FF2B5EF4-FFF2-40B4-BE49-F238E27FC236}">
                <a16:creationId xmlns:a16="http://schemas.microsoft.com/office/drawing/2014/main" id="{527C6DA5-7959-147B-EC31-62FE68D6E80B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1DC17F88-75A3-47C6-DF46-B25977700E2B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More Rich State Representation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6FF2E-9BAF-D903-8BD1-EB362FABBAA2}"/>
              </a:ext>
            </a:extLst>
          </p:cNvPr>
          <p:cNvSpPr txBox="1"/>
          <p:nvPr/>
        </p:nvSpPr>
        <p:spPr>
          <a:xfrm>
            <a:off x="1143000" y="5586984"/>
            <a:ext cx="758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NB: </a:t>
            </a:r>
            <a:r>
              <a:rPr lang="en-US">
                <a:effectLst/>
              </a:rPr>
              <a:t>A Q-table cannot be used with a continuous big state representation.</a:t>
            </a:r>
          </a:p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EB3D10-52D6-1AE9-69D5-CA50ADCE9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524" y="1178253"/>
            <a:ext cx="10515600" cy="3401272"/>
          </a:xfrm>
        </p:spPr>
      </p:pic>
    </p:spTree>
    <p:extLst>
      <p:ext uri="{BB962C8B-B14F-4D97-AF65-F5344CB8AC3E}">
        <p14:creationId xmlns:p14="http://schemas.microsoft.com/office/powerpoint/2010/main" val="2332338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2DE3C-D807-8F05-3DBA-CC610C6C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51DC3B9-16B3-5794-5402-669C55167474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8AAC62E8-FBC0-2E81-71BF-86B5445B5B88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DQL Implementation and components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7A9D9184-5E20-5FEA-3360-346AA7B72AA9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34</a:t>
            </a:fld>
            <a:endParaRPr lang="en-US" sz="18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8C74F-CAA8-9F5F-B9DF-896B186A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7" y="1074751"/>
            <a:ext cx="10093708" cy="50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6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86F7B-63FF-85E2-D893-FDB8FC41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68B02E6-D446-DDEC-A811-3118AB353403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B50C2A3-26F7-64BD-A2A0-D3F0E71D39C2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7DD2CE"/>
                </a:solidFill>
              </a:rPr>
              <a:t>Actor/Critic Implementation and components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7BD6822D-0DE0-A704-3E02-296DA360EF57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35</a:t>
            </a:fld>
            <a:endParaRPr lang="en-US" sz="18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30A5D-0291-BB4E-1959-BB617657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0" y="1074751"/>
            <a:ext cx="10515600" cy="5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11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A15CB-3A6C-3D7B-B42F-FCAE8833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B0970E2-823D-DE81-85A4-4F424505C40A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2D719C8-4541-EACD-49A7-0B6E874A2C53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Heuristics </a:t>
            </a:r>
            <a:endParaRPr lang="en-US" b="1"/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7B4924BB-81CB-4873-C5CC-8E0F75117122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36</a:t>
            </a:fld>
            <a:endParaRPr lang="en-US" sz="1800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9A074-22BF-F629-6B12-628B52A6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515" y="1074751"/>
            <a:ext cx="7274710" cy="53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9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7656B-6C98-32D9-2502-B138A715D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21604DB-B2BB-A2C0-CB2A-7C64BF7F0BCA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E46D5F0A-A265-3CD1-A477-BDFCC35580D9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Dataset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16B1BFCF-A99C-2ADC-FBE2-B7D804D189E1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37</a:t>
            </a:fld>
            <a:endParaRPr lang="en-US" sz="1800" b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FF29EE-F4EB-B3C4-8F23-401E49C4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20" y="915651"/>
            <a:ext cx="7641549" cy="3064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B54681-B978-4FD9-96BA-6A7A5A33B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000" y="3979915"/>
            <a:ext cx="6605587" cy="282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0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9953-3A60-5005-6B1C-3B278F61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3">
            <a:extLst>
              <a:ext uri="{FF2B5EF4-FFF2-40B4-BE49-F238E27FC236}">
                <a16:creationId xmlns:a16="http://schemas.microsoft.com/office/drawing/2014/main" id="{92BAB3A4-24B1-B56D-2740-C1C9F40CDBB3}"/>
              </a:ext>
            </a:extLst>
          </p:cNvPr>
          <p:cNvCxnSpPr>
            <a:cxnSpLocks/>
          </p:cNvCxnSpPr>
          <p:nvPr/>
        </p:nvCxnSpPr>
        <p:spPr>
          <a:xfrm>
            <a:off x="640080" y="841248"/>
            <a:ext cx="969264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3E2718E-E466-1556-3D41-66F6D855ECA4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solidFill>
                  <a:srgbClr val="7DD2CE"/>
                </a:solidFill>
              </a:rPr>
              <a:t>Evaluation ( risk matching, portfolio performance)</a:t>
            </a:r>
            <a:endParaRPr lang="en-US" b="1" dirty="0">
              <a:solidFill>
                <a:srgbClr val="7DD2CE"/>
              </a:solidFill>
            </a:endParaRP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CC118CC-3F40-DB3C-D1BF-17AFAFD6A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09" y="2044855"/>
            <a:ext cx="3896641" cy="2922481"/>
          </a:xfrm>
          <a:prstGeom prst="rect">
            <a:avLst/>
          </a:prstGeom>
        </p:spPr>
      </p:pic>
      <p:pic>
        <p:nvPicPr>
          <p:cNvPr id="7" name="Picture 6" descr="A graph of different colored rectangular bars&#10;&#10;AI-generated content may be incorrect.">
            <a:extLst>
              <a:ext uri="{FF2B5EF4-FFF2-40B4-BE49-F238E27FC236}">
                <a16:creationId xmlns:a16="http://schemas.microsoft.com/office/drawing/2014/main" id="{4910811F-4008-5084-8E74-0AC61BB6A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" y="2044855"/>
            <a:ext cx="3896641" cy="2922481"/>
          </a:xfrm>
          <a:prstGeom prst="rect">
            <a:avLst/>
          </a:prstGeom>
        </p:spPr>
      </p:pic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38BDD7E-2BDB-0D5B-8B9B-26AF5D11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679" y="2044855"/>
            <a:ext cx="3896641" cy="29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77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 descr="A logo with blue lines on a black background&#10;&#10;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1187" y="-1434719"/>
            <a:ext cx="7169619" cy="716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53E62D1-8781-6B4D-F62B-9CE6C5FD8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" y="4324562"/>
            <a:ext cx="6033384" cy="1344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B4003-6B4A-9D49-0F69-5E26791F6AD5}"/>
              </a:ext>
            </a:extLst>
          </p:cNvPr>
          <p:cNvSpPr txBox="1"/>
          <p:nvPr/>
        </p:nvSpPr>
        <p:spPr>
          <a:xfrm>
            <a:off x="6096003" y="4324562"/>
            <a:ext cx="603338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Funded by the European Union. Views and opinions expressed are however those of the author(s) only and do not necessarily reflect those of the European Union or </a:t>
            </a:r>
            <a:r>
              <a:rPr lang="fr-FR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Horizon Europe: Marie </a:t>
            </a:r>
            <a:r>
              <a:rPr lang="fr-FR" err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Skłodowska</a:t>
            </a:r>
            <a:r>
              <a:rPr lang="fr-FR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-Curie Actions</a:t>
            </a:r>
            <a:r>
              <a:rPr lang="en-US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. Neither the European Union nor the granting authority can be held responsible for them.</a:t>
            </a:r>
            <a:endParaRPr lang="en-GB"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7FC8B-7331-F15A-74A9-EDF456FF91C1}"/>
              </a:ext>
            </a:extLst>
          </p:cNvPr>
          <p:cNvSpPr txBox="1"/>
          <p:nvPr/>
        </p:nvSpPr>
        <p:spPr>
          <a:xfrm>
            <a:off x="884995" y="6178743"/>
            <a:ext cx="10422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This project has received funding from the European Union’s Horizon Europe research and innovation programme under the Marie </a:t>
            </a:r>
            <a:r>
              <a:rPr lang="en-GB" i="1" err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Skłodowska</a:t>
            </a:r>
            <a:r>
              <a:rPr lang="en-GB" i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-Curie grant agreement No. 101119635</a:t>
            </a:r>
            <a:endParaRPr lang="en-GB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5100A-925D-EE1A-D746-129DFC4AD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4FFF5B-76DE-1E35-11D2-9001165AB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144" y="1303351"/>
            <a:ext cx="10642661" cy="27667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indent="-457200">
              <a:lnSpc>
                <a:spcPct val="200000"/>
              </a:lnSpc>
            </a:pPr>
            <a:r>
              <a:rPr lang="en-US" sz="2000">
                <a:ea typeface="+mn-lt"/>
                <a:cs typeface="+mn-lt"/>
              </a:rPr>
              <a:t>Complexity and dynamic nature of financial markets require advanced analytical tools.</a:t>
            </a:r>
            <a:endParaRPr lang="en-US" sz="2000"/>
          </a:p>
          <a:p>
            <a:pPr marL="571500" indent="-457200">
              <a:lnSpc>
                <a:spcPct val="200000"/>
              </a:lnSpc>
            </a:pPr>
            <a:r>
              <a:rPr lang="en-US" sz="2000">
                <a:ea typeface="+mn-lt"/>
                <a:cs typeface="+mn-lt"/>
              </a:rPr>
              <a:t>The trade-off between investment profitability and adherence to individual investor preferences is often overlooked.</a:t>
            </a:r>
          </a:p>
          <a:p>
            <a:pPr marL="571500" indent="-457200">
              <a:lnSpc>
                <a:spcPct val="200000"/>
              </a:lnSpc>
            </a:pPr>
            <a:r>
              <a:rPr lang="en-US" sz="2000">
                <a:ea typeface="+mn-lt"/>
                <a:cs typeface="+mn-lt"/>
              </a:rPr>
              <a:t>From a market maker such as banks knowing the potential costumer profile.( RQ2)</a:t>
            </a:r>
          </a:p>
          <a:p>
            <a:pPr marL="571500" indent="-457200">
              <a:lnSpc>
                <a:spcPct val="200000"/>
              </a:lnSpc>
            </a:pPr>
            <a:endParaRPr lang="en-US" sz="2000">
              <a:ea typeface="+mn-lt"/>
              <a:cs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7A34450-F714-E8F5-B9CA-337C843846D0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E06FBE2-E869-77D8-1308-D62243F4F57B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Motivation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C993B749-AC1D-60B4-4576-E50B1F4DE0F6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4</a:t>
            </a:fld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137215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82D19-CC20-2D81-BCAC-ADC12497B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89EBC6-D3B4-9A6B-3F0D-3FFE7F31C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063690"/>
            <a:ext cx="10642661" cy="5133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Develop a recommendation system that suggests financial assets tailored to each customer's profile (risk appetite, preferences etc..)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How to recommend financial assets tailored to the customer profile ? 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C653F28-BBA0-6EB0-FBE1-EEB869651B89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03C7153-1286-71B2-7627-578F1F14A52A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Problem Definition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1289B021-A89E-3EEA-317D-C16CD81C8890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5</a:t>
            </a:fld>
            <a:endParaRPr lang="en-US" sz="18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5A661-FA80-85C7-1FE9-B7EE70A3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363" y="3650886"/>
            <a:ext cx="6047273" cy="26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8A760-20E6-6D4E-2218-B7AEFD941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5B40C90-84E2-A26D-1704-304341F6E423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0095563-D028-21B6-36FC-203ED334D5C6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Dataset 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E70E4963-079F-5BE3-C3A3-47379C70489D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6</a:t>
            </a:fld>
            <a:endParaRPr lang="en-US" sz="1800" b="1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745219-E309-3994-B5E3-7F84DA21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" y="1439526"/>
            <a:ext cx="11118173" cy="43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7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2DDEC-877E-A618-8A88-65673DE37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759AB7-7A9D-5E0C-237E-E16731F3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063690"/>
            <a:ext cx="10642661" cy="51337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>
                <a:ea typeface="+mn-lt"/>
                <a:cs typeface="+mn-lt"/>
              </a:rPr>
              <a:t>We model the financial asset recommendation task as a Markov Decision Process (MDP) defined by the tuple </a:t>
            </a:r>
            <a:r>
              <a:rPr lang="en-US" sz="1800" b="1">
                <a:ea typeface="+mn-lt"/>
                <a:cs typeface="+mn-lt"/>
              </a:rPr>
              <a:t>(S, A, P, R, γ)</a:t>
            </a:r>
          </a:p>
          <a:p>
            <a:pPr>
              <a:lnSpc>
                <a:spcPct val="150000"/>
              </a:lnSpc>
            </a:pPr>
            <a:r>
              <a:rPr lang="en-GB" sz="1800" b="1">
                <a:ea typeface="+mn-lt"/>
                <a:cs typeface="+mn-lt"/>
              </a:rPr>
              <a:t>State (S)</a:t>
            </a:r>
            <a:r>
              <a:rPr lang="en-GB" sz="1800">
                <a:ea typeface="+mn-lt"/>
                <a:cs typeface="+mn-lt"/>
              </a:rPr>
              <a:t>: A vector combining static customer information and dynamic transaction data.</a:t>
            </a:r>
          </a:p>
          <a:p>
            <a:pPr>
              <a:lnSpc>
                <a:spcPct val="150000"/>
              </a:lnSpc>
            </a:pPr>
            <a:endParaRPr lang="en-GB" sz="1800"/>
          </a:p>
          <a:p>
            <a:pPr>
              <a:lnSpc>
                <a:spcPct val="150000"/>
              </a:lnSpc>
            </a:pPr>
            <a:r>
              <a:rPr lang="en-GB" sz="1800" b="1">
                <a:ea typeface="+mn-lt"/>
                <a:cs typeface="+mn-lt"/>
              </a:rPr>
              <a:t>Action (A)</a:t>
            </a:r>
            <a:r>
              <a:rPr lang="en-GB" sz="1800">
                <a:ea typeface="+mn-lt"/>
                <a:cs typeface="+mn-lt"/>
              </a:rPr>
              <a:t>: </a:t>
            </a:r>
            <a:r>
              <a:rPr lang="en-US" sz="1800">
                <a:ea typeface="+mn-lt"/>
                <a:cs typeface="+mn-lt"/>
              </a:rPr>
              <a:t>An action a ∈ A corresponds to recommending a financial asset.</a:t>
            </a:r>
          </a:p>
          <a:p>
            <a:pPr>
              <a:lnSpc>
                <a:spcPct val="150000"/>
              </a:lnSpc>
            </a:pPr>
            <a:r>
              <a:rPr lang="en-US" sz="1800" b="1">
                <a:ea typeface="+mn-lt"/>
                <a:cs typeface="+mn-lt"/>
              </a:rPr>
              <a:t>Transition Probability (P): </a:t>
            </a:r>
            <a:r>
              <a:rPr lang="en-US" sz="1800">
                <a:ea typeface="+mn-lt"/>
                <a:cs typeface="+mn-lt"/>
              </a:rPr>
              <a:t>We assume independent events, the transition probability represent the probability that the user will accept the recommendation.</a:t>
            </a:r>
            <a:endParaRPr lang="en-GB" sz="1800"/>
          </a:p>
          <a:p>
            <a:pPr>
              <a:lnSpc>
                <a:spcPct val="150000"/>
              </a:lnSpc>
            </a:pPr>
            <a:r>
              <a:rPr lang="en-GB" sz="1800" b="1">
                <a:ea typeface="+mn-lt"/>
                <a:cs typeface="+mn-lt"/>
              </a:rPr>
              <a:t>Reward (R)</a:t>
            </a:r>
            <a:r>
              <a:rPr lang="en-GB" sz="1800">
                <a:ea typeface="+mn-lt"/>
                <a:cs typeface="+mn-lt"/>
              </a:rPr>
              <a:t>: </a:t>
            </a:r>
            <a:r>
              <a:rPr lang="en-US" sz="1800">
                <a:ea typeface="+mn-lt"/>
                <a:cs typeface="+mn-lt"/>
              </a:rPr>
              <a:t>Based on change in asset prices and client portfolio:</a:t>
            </a:r>
          </a:p>
          <a:p>
            <a:pPr>
              <a:lnSpc>
                <a:spcPct val="150000"/>
              </a:lnSpc>
            </a:pPr>
            <a:r>
              <a:rPr lang="en-GB" sz="1800" b="1">
                <a:ea typeface="+mn-lt"/>
                <a:cs typeface="+mn-lt"/>
              </a:rPr>
              <a:t>Objective</a:t>
            </a:r>
            <a:r>
              <a:rPr lang="en-GB" sz="1800">
                <a:ea typeface="+mn-lt"/>
                <a:cs typeface="+mn-lt"/>
              </a:rPr>
              <a:t>: </a:t>
            </a:r>
            <a:r>
              <a:rPr lang="en-US" sz="1800">
                <a:ea typeface="+mn-lt"/>
                <a:cs typeface="+mn-lt"/>
              </a:rPr>
              <a:t>The goal is to learn a policy π : S → A that maximizes the expected cumulative discounted reward:</a:t>
            </a:r>
            <a:endParaRPr lang="en-GB" sz="180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581D10B-C0B6-D4A7-473B-D0D282B0F492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F9A38FF-8D19-966E-F193-8A0D4042A71B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Markov decision process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A3D9C2A3-BA59-F394-C394-17F3DAF2CBE0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7</a:t>
            </a:fld>
            <a:endParaRPr lang="en-US" sz="1800" b="1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5E287F9-17C4-091E-149C-8A4E6167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985" y="4548918"/>
            <a:ext cx="1885911" cy="59956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8EF4017-93B8-EE7A-A175-61F01B0A4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062" y="5566578"/>
            <a:ext cx="3197218" cy="8807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E336149-16FB-D42A-FB4A-33FCD93A6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355" y="2544360"/>
            <a:ext cx="271500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62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554FF-776E-B0C9-30AB-8A397E75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1E0952-7205-37BF-2CEC-88F3B1CCB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063690"/>
            <a:ext cx="10642661" cy="51337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US">
                <a:ea typeface="+mn-lt"/>
                <a:cs typeface="+mn-lt"/>
              </a:rPr>
              <a:t>Data Source: Utilizes the FAR-Trans dataset, c</a:t>
            </a:r>
            <a:r>
              <a:rPr lang="en-US"/>
              <a:t>apturing market activity available to Greek investors between January 2018 and November 2022</a:t>
            </a:r>
          </a:p>
          <a:p>
            <a:pPr>
              <a:lnSpc>
                <a:spcPct val="150000"/>
              </a:lnSpc>
              <a:buNone/>
            </a:pPr>
            <a:r>
              <a:rPr lang="en-US">
                <a:ea typeface="+mn-lt"/>
                <a:cs typeface="+mn-lt"/>
              </a:rPr>
              <a:t>Contents of the Dataset: </a:t>
            </a:r>
            <a:endParaRPr lang="en-US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800" b="1">
                <a:ea typeface="+mn-lt"/>
                <a:cs typeface="+mn-lt"/>
              </a:rPr>
              <a:t>Customer Profiles</a:t>
            </a:r>
            <a:r>
              <a:rPr lang="en-US" sz="2800">
                <a:ea typeface="+mn-lt"/>
                <a:cs typeface="+mn-lt"/>
              </a:rPr>
              <a:t>: Static attributes such as risk tolerance, customer type, and investment capacity. </a:t>
            </a:r>
            <a:endParaRPr lang="en-US" sz="2800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800" b="1">
                <a:ea typeface="+mn-lt"/>
                <a:cs typeface="+mn-lt"/>
              </a:rPr>
              <a:t>Asset Information</a:t>
            </a:r>
            <a:r>
              <a:rPr lang="en-US" sz="2800">
                <a:ea typeface="+mn-lt"/>
                <a:cs typeface="+mn-lt"/>
              </a:rPr>
              <a:t>: Detailed data on various financial assets. </a:t>
            </a:r>
            <a:endParaRPr lang="en-US" sz="2800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800" b="1">
                <a:ea typeface="+mn-lt"/>
                <a:cs typeface="+mn-lt"/>
              </a:rPr>
              <a:t>Market Data</a:t>
            </a:r>
            <a:r>
              <a:rPr lang="en-US" sz="2800">
                <a:ea typeface="+mn-lt"/>
                <a:cs typeface="+mn-lt"/>
              </a:rPr>
              <a:t>: Pricing time series and broader market indicators. </a:t>
            </a:r>
            <a:endParaRPr lang="en-US" sz="2800"/>
          </a:p>
          <a:p>
            <a:pPr lvl="1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800" b="1">
                <a:ea typeface="+mn-lt"/>
                <a:cs typeface="+mn-lt"/>
              </a:rPr>
              <a:t>Historical Transactions</a:t>
            </a:r>
            <a:r>
              <a:rPr lang="en-US" sz="2800">
                <a:ea typeface="+mn-lt"/>
                <a:cs typeface="+mn-lt"/>
              </a:rPr>
              <a:t>: Records of past investment actions. </a:t>
            </a:r>
            <a:endParaRPr lang="en-US" sz="280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ACE99FB-8BCA-4C82-2E8B-7DA47E3B478A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2E65F69-8FA6-F2B1-FAC9-F7C69C599BE6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Real Dataset for Model validation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DA92B622-4F4D-055C-76FC-676712AA29A7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8</a:t>
            </a:fld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309885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84138-DC56-D831-6319-414781CC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C160E1-1275-EC9E-4655-017F588C4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30" y="1063690"/>
            <a:ext cx="10642661" cy="51337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/>
              <a:t>Example of a state representation.</a:t>
            </a:r>
            <a:br>
              <a:rPr lang="en-GB" sz="1800"/>
            </a:br>
            <a:br>
              <a:rPr lang="en-GB" sz="1800"/>
            </a:br>
            <a:endParaRPr lang="en-GB" sz="180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FA706E8-6B74-F0A1-F05C-ACE468AFB16E}"/>
              </a:ext>
            </a:extLst>
          </p:cNvPr>
          <p:cNvCxnSpPr/>
          <p:nvPr/>
        </p:nvCxnSpPr>
        <p:spPr>
          <a:xfrm>
            <a:off x="654230" y="851050"/>
            <a:ext cx="9864090" cy="0"/>
          </a:xfrm>
          <a:prstGeom prst="line">
            <a:avLst/>
          </a:prstGeom>
          <a:ln>
            <a:solidFill>
              <a:srgbClr val="7DD2CE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88900">
            <a:bevelT w="38100" h="88900"/>
            <a:bevelB w="38100"/>
            <a:extrusionClr>
              <a:srgbClr val="002060"/>
            </a:extrusion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3950C76-9D9F-502D-8820-6801C7067F99}"/>
              </a:ext>
            </a:extLst>
          </p:cNvPr>
          <p:cNvSpPr txBox="1">
            <a:spLocks/>
          </p:cNvSpPr>
          <p:nvPr/>
        </p:nvSpPr>
        <p:spPr>
          <a:xfrm>
            <a:off x="566057" y="0"/>
            <a:ext cx="10515600" cy="97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7DD2CE"/>
                </a:solidFill>
              </a:rPr>
              <a:t>Markov decision process</a:t>
            </a:r>
          </a:p>
        </p:txBody>
      </p:sp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7B3D343D-433C-8F24-7426-0E1DE727B930}"/>
              </a:ext>
            </a:extLst>
          </p:cNvPr>
          <p:cNvSpPr txBox="1">
            <a:spLocks/>
          </p:cNvSpPr>
          <p:nvPr/>
        </p:nvSpPr>
        <p:spPr>
          <a:xfrm>
            <a:off x="9390925" y="962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C07F4A-4D91-4457-9933-69269E0E01FE}" type="slidenum">
              <a:rPr lang="en-US" sz="1800" b="1" smtClean="0"/>
              <a:pPr/>
              <a:t>9</a:t>
            </a:fld>
            <a:endParaRPr lang="en-US" sz="18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B665D-2841-275C-1DD2-64568E7E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281" y="1829534"/>
            <a:ext cx="6435391" cy="39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1298</Words>
  <Application>Microsoft Office PowerPoint</Application>
  <PresentationFormat>Widescreen</PresentationFormat>
  <Paragraphs>196</Paragraphs>
  <Slides>39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Aptos</vt:lpstr>
      <vt:lpstr>Aptos Display</vt:lpstr>
      <vt:lpstr>Arial</vt:lpstr>
      <vt:lpstr>Arial Unicode MS</vt:lpstr>
      <vt:lpstr>Calibri</vt:lpstr>
      <vt:lpstr>Century Gothic</vt:lpstr>
      <vt:lpstr>Courier New</vt:lpstr>
      <vt:lpstr>Google Sans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Twente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Faid, Mohamed (UT-BMS)</dc:creator>
  <cp:lastModifiedBy>Faid, Mohamed (UT-BMS)</cp:lastModifiedBy>
  <cp:revision>3</cp:revision>
  <dcterms:created xsi:type="dcterms:W3CDTF">2025-03-19T14:12:29Z</dcterms:created>
  <dcterms:modified xsi:type="dcterms:W3CDTF">2025-06-04T20:40:09Z</dcterms:modified>
</cp:coreProperties>
</file>